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diagrams/colors1.xml" ContentType="application/vnd.openxmlformats-officedocument.drawingml.diagramColors+xml"/>
  <Override PartName="/ppt/diagrams/colors2.xml" ContentType="application/vnd.openxmlformats-officedocument.drawingml.diagramColors+xml"/>
  <Override PartName="/ppt/diagrams/data1.xml" ContentType="application/vnd.openxmlformats-officedocument.drawingml.diagramData+xml"/>
  <Override PartName="/ppt/diagrams/data2.xml" ContentType="application/vnd.openxmlformats-officedocument.drawingml.diagramData+xml"/>
  <Override PartName="/ppt/diagrams/drawing1.xml" ContentType="application/vnd.ms-office.drawingml.diagramDrawing+xml"/>
  <Override PartName="/ppt/diagrams/drawing2.xml" ContentType="application/vnd.ms-office.drawingml.diagramDrawing+xml"/>
  <Override PartName="/ppt/diagrams/layout1.xml" ContentType="application/vnd.openxmlformats-officedocument.drawingml.diagramLayout+xml"/>
  <Override PartName="/ppt/diagrams/layout2.xml" ContentType="application/vnd.openxmlformats-officedocument.drawingml.diagramLayout+xml"/>
  <Override PartName="/ppt/diagrams/quickStyle1.xml" ContentType="application/vnd.openxmlformats-officedocument.drawingml.diagramStyle+xml"/>
  <Override PartName="/ppt/diagrams/quickStyle2.xml" ContentType="application/vnd.openxmlformats-officedocument.drawingml.diagramStyle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9"/>
  </p:notesMasterIdLst>
  <p:sldIdLst>
    <p:sldId id="256" r:id="rId3"/>
    <p:sldId id="257" r:id="rId4"/>
    <p:sldId id="266" r:id="rId5"/>
    <p:sldId id="258" r:id="rId6"/>
    <p:sldId id="271" r:id="rId7"/>
    <p:sldId id="259" r:id="rId8"/>
    <p:sldId id="262" r:id="rId10"/>
    <p:sldId id="263" r:id="rId11"/>
    <p:sldId id="265" r:id="rId12"/>
    <p:sldId id="267" r:id="rId13"/>
    <p:sldId id="268" r:id="rId14"/>
    <p:sldId id="269" r:id="rId15"/>
    <p:sldId id="272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1" autoAdjust="0"/>
    <p:restoredTop sz="94660"/>
  </p:normalViewPr>
  <p:slideViewPr>
    <p:cSldViewPr snapToGrid="0">
      <p:cViewPr varScale="1">
        <p:scale>
          <a:sx n="53" d="100"/>
          <a:sy n="53" d="100"/>
        </p:scale>
        <p:origin x="1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9" Type="http://schemas.openxmlformats.org/officeDocument/2006/relationships/tableStyles" Target="tableStyles.xml"/><Relationship Id="rId18" Type="http://schemas.openxmlformats.org/officeDocument/2006/relationships/viewProps" Target="viewProps.xml"/><Relationship Id="rId17" Type="http://schemas.openxmlformats.org/officeDocument/2006/relationships/presProps" Target="presProps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0132F15-BD4B-4301-A1F9-F4570DEEDC85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BF74AF5-2173-4C10-A03A-F142DC45BB60}">
      <dgm:prSet phldrT="[Text]" phldr="0"/>
      <dgm:spPr/>
      <dgm:t>
        <a:bodyPr/>
        <a:lstStyle/>
        <a:p>
          <a:r>
            <a:rPr lang="en-US" dirty="0">
              <a:latin typeface="Century Schoolbook" panose="02040604050505020304"/>
            </a:rPr>
            <a:t>Customer</a:t>
          </a:r>
          <a:endParaRPr lang="en-US" dirty="0"/>
        </a:p>
      </dgm:t>
    </dgm:pt>
    <dgm:pt modelId="{B93083ED-4FE2-4D71-98C9-00E9A1F88C42}" cxnId="{A5004C0E-A670-4161-90BB-E4FD70A91208}" type="parTrans">
      <dgm:prSet/>
      <dgm:spPr/>
      <dgm:t>
        <a:bodyPr/>
        <a:lstStyle/>
        <a:p>
          <a:endParaRPr lang="en-US"/>
        </a:p>
      </dgm:t>
    </dgm:pt>
    <dgm:pt modelId="{01DEC8F2-762D-4DF3-8894-1BD4D65DC96F}" cxnId="{A5004C0E-A670-4161-90BB-E4FD70A91208}" type="sibTrans">
      <dgm:prSet/>
      <dgm:spPr/>
      <dgm:t>
        <a:bodyPr/>
        <a:lstStyle/>
        <a:p>
          <a:endParaRPr lang="en-US"/>
        </a:p>
      </dgm:t>
    </dgm:pt>
    <dgm:pt modelId="{96163EB9-AFB1-4F9C-AE1D-FFF0997B8D4D}">
      <dgm:prSet phldrT="[Text]" phldr="0"/>
      <dgm:spPr/>
      <dgm:t>
        <a:bodyPr/>
        <a:lstStyle/>
        <a:p>
          <a:pPr rtl="0"/>
          <a:r>
            <a:rPr lang="en-US" dirty="0">
              <a:latin typeface="Century Schoolbook" panose="02040604050505020304"/>
            </a:rPr>
            <a:t>Customer Id</a:t>
          </a:r>
        </a:p>
      </dgm:t>
    </dgm:pt>
    <dgm:pt modelId="{89F567E6-A178-4C34-8FDA-7D18C781C769}" cxnId="{3495B62D-1B5F-48C8-9AB6-049EC9F25F5F}" type="parTrans">
      <dgm:prSet/>
      <dgm:spPr/>
      <dgm:t>
        <a:bodyPr/>
        <a:lstStyle/>
        <a:p>
          <a:endParaRPr lang="en-US"/>
        </a:p>
      </dgm:t>
    </dgm:pt>
    <dgm:pt modelId="{8BBADBA9-C7A4-46E4-A0E0-2A451FD87692}" cxnId="{3495B62D-1B5F-48C8-9AB6-049EC9F25F5F}" type="sibTrans">
      <dgm:prSet/>
      <dgm:spPr/>
      <dgm:t>
        <a:bodyPr/>
        <a:lstStyle/>
        <a:p>
          <a:endParaRPr lang="en-US"/>
        </a:p>
      </dgm:t>
    </dgm:pt>
    <dgm:pt modelId="{CEE84293-38F7-4B58-990D-F0D28655341E}">
      <dgm:prSet phldrT="[Text]" phldr="0"/>
      <dgm:spPr/>
      <dgm:t>
        <a:bodyPr/>
        <a:lstStyle/>
        <a:p>
          <a:r>
            <a:rPr lang="en-US" dirty="0">
              <a:latin typeface="Century Schoolbook" panose="02040604050505020304"/>
            </a:rPr>
            <a:t>Address</a:t>
          </a:r>
          <a:endParaRPr lang="en-US" dirty="0"/>
        </a:p>
      </dgm:t>
    </dgm:pt>
    <dgm:pt modelId="{B6D8A76A-A690-4083-ADD0-C6D678B16926}" cxnId="{8CB64203-0B93-4D75-9E20-CD6A6F96BB75}" type="parTrans">
      <dgm:prSet/>
      <dgm:spPr/>
      <dgm:t>
        <a:bodyPr/>
        <a:lstStyle/>
        <a:p>
          <a:endParaRPr lang="en-US"/>
        </a:p>
      </dgm:t>
    </dgm:pt>
    <dgm:pt modelId="{0312CB77-7DC4-4084-99BF-33A4D5D10DA8}" cxnId="{8CB64203-0B93-4D75-9E20-CD6A6F96BB75}" type="sibTrans">
      <dgm:prSet/>
      <dgm:spPr/>
      <dgm:t>
        <a:bodyPr/>
        <a:lstStyle/>
        <a:p>
          <a:endParaRPr lang="en-US"/>
        </a:p>
      </dgm:t>
    </dgm:pt>
    <dgm:pt modelId="{8F8D3AAB-7F30-40B2-92E3-E1BDA8731D22}">
      <dgm:prSet phldrT="[Text]" phldr="0"/>
      <dgm:spPr/>
      <dgm:t>
        <a:bodyPr/>
        <a:lstStyle/>
        <a:p>
          <a:r>
            <a:rPr lang="en-US" dirty="0">
              <a:latin typeface="Century Schoolbook" panose="02040604050505020304"/>
            </a:rPr>
            <a:t>Contact</a:t>
          </a:r>
          <a:endParaRPr lang="en-US" dirty="0"/>
        </a:p>
      </dgm:t>
    </dgm:pt>
    <dgm:pt modelId="{44FFAEBD-60AE-489C-8760-CECA3941C4A3}" cxnId="{876C2250-4403-497E-B159-439B042962E6}" type="parTrans">
      <dgm:prSet/>
      <dgm:spPr/>
      <dgm:t>
        <a:bodyPr/>
        <a:lstStyle/>
        <a:p>
          <a:endParaRPr lang="en-US"/>
        </a:p>
      </dgm:t>
    </dgm:pt>
    <dgm:pt modelId="{13DCF380-A6C0-4DD7-A350-DE9B4891D356}" cxnId="{876C2250-4403-497E-B159-439B042962E6}" type="sibTrans">
      <dgm:prSet/>
      <dgm:spPr/>
      <dgm:t>
        <a:bodyPr/>
        <a:lstStyle/>
        <a:p>
          <a:endParaRPr lang="en-US"/>
        </a:p>
      </dgm:t>
    </dgm:pt>
    <dgm:pt modelId="{5E21543C-948A-45C3-9738-65CB464637A5}">
      <dgm:prSet phldrT="[Text]" phldr="0"/>
      <dgm:spPr/>
      <dgm:t>
        <a:bodyPr/>
        <a:lstStyle/>
        <a:p>
          <a:r>
            <a:rPr lang="en-US" dirty="0">
              <a:latin typeface="Century Schoolbook" panose="02040604050505020304"/>
            </a:rPr>
            <a:t>Username</a:t>
          </a:r>
          <a:endParaRPr lang="en-US" dirty="0"/>
        </a:p>
      </dgm:t>
    </dgm:pt>
    <dgm:pt modelId="{F12E215E-B179-4919-A1A3-4460E9A1157A}" cxnId="{3F69EBF0-0148-4C55-80D5-FB1017D28656}" type="parTrans">
      <dgm:prSet/>
      <dgm:spPr/>
      <dgm:t>
        <a:bodyPr/>
        <a:lstStyle/>
        <a:p>
          <a:endParaRPr lang="en-US"/>
        </a:p>
      </dgm:t>
    </dgm:pt>
    <dgm:pt modelId="{67B74803-804A-4057-A458-13B7F97B4BB7}" cxnId="{3F69EBF0-0148-4C55-80D5-FB1017D28656}" type="sibTrans">
      <dgm:prSet/>
      <dgm:spPr/>
      <dgm:t>
        <a:bodyPr/>
        <a:lstStyle/>
        <a:p>
          <a:endParaRPr lang="en-US"/>
        </a:p>
      </dgm:t>
    </dgm:pt>
    <dgm:pt modelId="{A8CC1BF6-7318-491F-B3F4-6EEF6BE8E1DC}">
      <dgm:prSet phldrT="[Text]" phldr="0"/>
      <dgm:spPr/>
      <dgm:t>
        <a:bodyPr/>
        <a:lstStyle/>
        <a:p>
          <a:r>
            <a:rPr lang="en-US" dirty="0">
              <a:latin typeface="Century Schoolbook" panose="02040604050505020304"/>
            </a:rPr>
            <a:t>Password</a:t>
          </a:r>
          <a:endParaRPr lang="en-US" dirty="0"/>
        </a:p>
      </dgm:t>
    </dgm:pt>
    <dgm:pt modelId="{1C95D5B1-C636-46E9-99FC-C0B9A653CFBE}" cxnId="{CEEDC380-CA83-4CB2-8F28-C8092204DBEE}" type="parTrans">
      <dgm:prSet/>
      <dgm:spPr/>
      <dgm:t>
        <a:bodyPr/>
        <a:lstStyle/>
        <a:p>
          <a:endParaRPr lang="en-US"/>
        </a:p>
      </dgm:t>
    </dgm:pt>
    <dgm:pt modelId="{D74906F3-0651-4A29-9981-6B6CEE761864}" cxnId="{CEEDC380-CA83-4CB2-8F28-C8092204DBEE}" type="sibTrans">
      <dgm:prSet/>
      <dgm:spPr/>
      <dgm:t>
        <a:bodyPr/>
        <a:lstStyle/>
        <a:p>
          <a:endParaRPr lang="en-US"/>
        </a:p>
      </dgm:t>
    </dgm:pt>
    <dgm:pt modelId="{8025D76F-5A4B-41EA-BFDA-A64EE6D8C569}">
      <dgm:prSet phldrT="[Text]" phldr="0"/>
      <dgm:spPr/>
      <dgm:t>
        <a:bodyPr/>
        <a:lstStyle/>
        <a:p>
          <a:r>
            <a:rPr lang="en-US" dirty="0">
              <a:latin typeface="Century Schoolbook" panose="02040604050505020304"/>
            </a:rPr>
            <a:t>Beneficiary</a:t>
          </a:r>
          <a:endParaRPr lang="en-US" dirty="0"/>
        </a:p>
      </dgm:t>
    </dgm:pt>
    <dgm:pt modelId="{8A2517F9-3AD4-4929-B1C3-A487B84AF869}" cxnId="{042EF45F-904D-4196-8E59-52F7347059D8}" type="parTrans">
      <dgm:prSet/>
      <dgm:spPr/>
      <dgm:t>
        <a:bodyPr/>
        <a:lstStyle/>
        <a:p>
          <a:endParaRPr lang="en-US"/>
        </a:p>
      </dgm:t>
    </dgm:pt>
    <dgm:pt modelId="{9D37D866-B8E3-4054-998F-C4FB69D3D21B}" cxnId="{042EF45F-904D-4196-8E59-52F7347059D8}" type="sibTrans">
      <dgm:prSet/>
      <dgm:spPr/>
      <dgm:t>
        <a:bodyPr/>
        <a:lstStyle/>
        <a:p>
          <a:endParaRPr lang="en-US"/>
        </a:p>
      </dgm:t>
    </dgm:pt>
    <dgm:pt modelId="{ECEFA00E-1B1B-4FC6-8422-8405D2E19B24}">
      <dgm:prSet phldrT="[Text]" phldr="0"/>
      <dgm:spPr/>
      <dgm:t>
        <a:bodyPr/>
        <a:lstStyle/>
        <a:p>
          <a:pPr rtl="0"/>
          <a:r>
            <a:rPr lang="en-US" dirty="0">
              <a:latin typeface="Century Schoolbook" panose="02040604050505020304"/>
            </a:rPr>
            <a:t>Beneficiary Id</a:t>
          </a:r>
          <a:endParaRPr lang="en-US" dirty="0"/>
        </a:p>
      </dgm:t>
    </dgm:pt>
    <dgm:pt modelId="{1E5D5F3D-7EC5-40AC-815D-40A22FFBB129}" cxnId="{2DE8683C-3769-4FEC-9565-13B69640A9E1}" type="parTrans">
      <dgm:prSet/>
      <dgm:spPr/>
      <dgm:t>
        <a:bodyPr/>
        <a:lstStyle/>
        <a:p>
          <a:endParaRPr lang="en-US"/>
        </a:p>
      </dgm:t>
    </dgm:pt>
    <dgm:pt modelId="{C20D2127-ADC5-4B04-AAEE-0190A43FAE3D}" cxnId="{2DE8683C-3769-4FEC-9565-13B69640A9E1}" type="sibTrans">
      <dgm:prSet/>
      <dgm:spPr/>
      <dgm:t>
        <a:bodyPr/>
        <a:lstStyle/>
        <a:p>
          <a:endParaRPr lang="en-US"/>
        </a:p>
      </dgm:t>
    </dgm:pt>
    <dgm:pt modelId="{9847DAE8-C072-4D31-A9BA-EC22D482E240}">
      <dgm:prSet phldrT="[Text]" phldr="0"/>
      <dgm:spPr/>
      <dgm:t>
        <a:bodyPr/>
        <a:lstStyle/>
        <a:p>
          <a:pPr rtl="0"/>
          <a:r>
            <a:rPr lang="en-US" dirty="0">
              <a:latin typeface="Century Schoolbook" panose="02040604050505020304"/>
            </a:rPr>
            <a:t>Bank Details</a:t>
          </a:r>
          <a:endParaRPr lang="en-US" dirty="0"/>
        </a:p>
      </dgm:t>
    </dgm:pt>
    <dgm:pt modelId="{E4C0F5E9-952E-486D-A108-32333768F97D}" cxnId="{55EA6A8C-7AC1-497C-8AE4-AACA215C6EC1}" type="parTrans">
      <dgm:prSet/>
      <dgm:spPr/>
      <dgm:t>
        <a:bodyPr/>
        <a:lstStyle/>
        <a:p>
          <a:endParaRPr lang="en-US"/>
        </a:p>
      </dgm:t>
    </dgm:pt>
    <dgm:pt modelId="{DD7DB78E-C1A6-4395-A9C0-C1B62C016B97}" cxnId="{55EA6A8C-7AC1-497C-8AE4-AACA215C6EC1}" type="sibTrans">
      <dgm:prSet/>
      <dgm:spPr/>
      <dgm:t>
        <a:bodyPr/>
        <a:lstStyle/>
        <a:p>
          <a:endParaRPr lang="en-US"/>
        </a:p>
      </dgm:t>
    </dgm:pt>
    <dgm:pt modelId="{13E57254-34B6-47DC-A68B-677197925735}">
      <dgm:prSet phldr="0"/>
      <dgm:spPr/>
      <dgm:t>
        <a:bodyPr/>
        <a:lstStyle/>
        <a:p>
          <a:r>
            <a:rPr lang="en-US" dirty="0">
              <a:latin typeface="Century Schoolbook" panose="02040604050505020304"/>
            </a:rPr>
            <a:t>Name</a:t>
          </a:r>
          <a:endParaRPr lang="en-US" dirty="0"/>
        </a:p>
      </dgm:t>
    </dgm:pt>
    <dgm:pt modelId="{7A5A4E06-E936-46F8-99AE-3DAF3B721405}" cxnId="{A9BA73A0-D670-4C6C-9D40-2E238108A8D9}" type="parTrans">
      <dgm:prSet/>
      <dgm:spPr/>
    </dgm:pt>
    <dgm:pt modelId="{C13FB3A8-CCA4-4EB2-BDFB-005266121A3B}" cxnId="{A9BA73A0-D670-4C6C-9D40-2E238108A8D9}" type="sibTrans">
      <dgm:prSet/>
      <dgm:spPr/>
    </dgm:pt>
    <dgm:pt modelId="{D961F0B7-1E6E-4AB3-8BFF-2393B7E1DF0A}">
      <dgm:prSet phldr="0"/>
      <dgm:spPr/>
      <dgm:t>
        <a:bodyPr/>
        <a:lstStyle/>
        <a:p>
          <a:pPr rtl="0"/>
          <a:r>
            <a:rPr lang="en-US" dirty="0">
              <a:latin typeface="Century Schoolbook" panose="02040604050505020304"/>
            </a:rPr>
            <a:t>Account</a:t>
          </a:r>
        </a:p>
      </dgm:t>
    </dgm:pt>
    <dgm:pt modelId="{C27075F1-383A-4A7C-A6AC-C79777E87471}" cxnId="{5994F287-3B42-4D19-80A4-F23FAAC5AD53}" type="parTrans">
      <dgm:prSet/>
      <dgm:spPr/>
    </dgm:pt>
    <dgm:pt modelId="{4F2ED33D-4B66-4D7C-AE84-2B95933BAE4F}" cxnId="{5994F287-3B42-4D19-80A4-F23FAAC5AD53}" type="sibTrans">
      <dgm:prSet/>
      <dgm:spPr/>
    </dgm:pt>
    <dgm:pt modelId="{84824D08-624F-42C9-A940-2AE2A9031FA2}">
      <dgm:prSet phldr="0"/>
      <dgm:spPr/>
      <dgm:t>
        <a:bodyPr/>
        <a:lstStyle/>
        <a:p>
          <a:pPr rtl="0"/>
          <a:r>
            <a:rPr lang="en-US" dirty="0">
              <a:latin typeface="Century Schoolbook" panose="02040604050505020304"/>
            </a:rPr>
            <a:t>Account Id</a:t>
          </a:r>
        </a:p>
      </dgm:t>
    </dgm:pt>
    <dgm:pt modelId="{9415D998-47D3-4FFE-BDB2-890160EA6AF6}" cxnId="{16F559B1-FEF2-4FAE-B2B5-AAD13F9635DF}" type="parTrans">
      <dgm:prSet/>
      <dgm:spPr/>
    </dgm:pt>
    <dgm:pt modelId="{7BEC8350-ACBA-47E4-B02B-BFB21C1DB274}" cxnId="{16F559B1-FEF2-4FAE-B2B5-AAD13F9635DF}" type="sibTrans">
      <dgm:prSet/>
      <dgm:spPr/>
    </dgm:pt>
    <dgm:pt modelId="{08A0EBD0-23D1-4BDD-8C0B-15F35FA23800}">
      <dgm:prSet phldr="0"/>
      <dgm:spPr/>
      <dgm:t>
        <a:bodyPr/>
        <a:lstStyle/>
        <a:p>
          <a:pPr rtl="0"/>
          <a:r>
            <a:rPr lang="en-US" dirty="0">
              <a:latin typeface="Century Schoolbook" panose="02040604050505020304"/>
            </a:rPr>
            <a:t>Customer Id</a:t>
          </a:r>
        </a:p>
      </dgm:t>
    </dgm:pt>
    <dgm:pt modelId="{0D2588FB-7933-4A0C-9AD8-F1C82A74C8B2}" cxnId="{246E9908-6CA6-44BE-AC89-791766698D41}" type="parTrans">
      <dgm:prSet/>
      <dgm:spPr/>
    </dgm:pt>
    <dgm:pt modelId="{E151EF36-1D8D-4CCD-9E9E-271BDC0D6928}" cxnId="{246E9908-6CA6-44BE-AC89-791766698D41}" type="sibTrans">
      <dgm:prSet/>
      <dgm:spPr/>
    </dgm:pt>
    <dgm:pt modelId="{42C73C08-BCA9-4EFF-BDA4-10489C63FB33}">
      <dgm:prSet phldr="0"/>
      <dgm:spPr/>
      <dgm:t>
        <a:bodyPr/>
        <a:lstStyle/>
        <a:p>
          <a:pPr rtl="0"/>
          <a:r>
            <a:rPr lang="en-US" dirty="0">
              <a:latin typeface="Century Schoolbook" panose="02040604050505020304"/>
            </a:rPr>
            <a:t>Customer Id</a:t>
          </a:r>
        </a:p>
      </dgm:t>
    </dgm:pt>
    <dgm:pt modelId="{F5C4EE1B-F77F-4ED8-B4A2-ADD91B89943F}" cxnId="{0B0136DF-B3F5-4627-962B-859FC65AB70B}" type="parTrans">
      <dgm:prSet/>
      <dgm:spPr/>
    </dgm:pt>
    <dgm:pt modelId="{4976EA42-06C8-4197-AAA7-A8F42C3519E2}" cxnId="{0B0136DF-B3F5-4627-962B-859FC65AB70B}" type="sibTrans">
      <dgm:prSet/>
      <dgm:spPr/>
    </dgm:pt>
    <dgm:pt modelId="{37FA1F76-81FF-49C1-B882-6D3CDD9AB2E9}">
      <dgm:prSet phldr="0"/>
      <dgm:spPr/>
      <dgm:t>
        <a:bodyPr/>
        <a:lstStyle/>
        <a:p>
          <a:r>
            <a:rPr lang="en-US" dirty="0">
              <a:latin typeface="Century Schoolbook" panose="02040604050505020304"/>
            </a:rPr>
            <a:t>Name</a:t>
          </a:r>
        </a:p>
      </dgm:t>
    </dgm:pt>
    <dgm:pt modelId="{E930B02D-5A74-4758-80A5-77B698F3D98A}" cxnId="{7B83AE3F-BF8F-4943-BE12-81A8DF5ED048}" type="parTrans">
      <dgm:prSet/>
      <dgm:spPr/>
    </dgm:pt>
    <dgm:pt modelId="{85D3149D-97CC-43B2-B90E-F95AA3988744}" cxnId="{7B83AE3F-BF8F-4943-BE12-81A8DF5ED048}" type="sibTrans">
      <dgm:prSet/>
      <dgm:spPr/>
    </dgm:pt>
    <dgm:pt modelId="{1C2872D2-B9A6-4BF4-B471-4C37F7F3094E}">
      <dgm:prSet phldr="0"/>
      <dgm:spPr/>
      <dgm:t>
        <a:bodyPr/>
        <a:lstStyle/>
        <a:p>
          <a:pPr rtl="0"/>
          <a:r>
            <a:rPr lang="en-US" dirty="0">
              <a:latin typeface="Century Schoolbook" panose="02040604050505020304"/>
            </a:rPr>
            <a:t>Account Number</a:t>
          </a:r>
        </a:p>
      </dgm:t>
    </dgm:pt>
    <dgm:pt modelId="{68F9220C-851C-4523-9BFA-155549E588EB}" cxnId="{DC646A9D-86AC-43EE-931E-FE6F5E4E0BF0}" type="parTrans">
      <dgm:prSet/>
      <dgm:spPr/>
    </dgm:pt>
    <dgm:pt modelId="{7C8743BA-6C71-43F4-8EA2-2E656327503E}" cxnId="{DC646A9D-86AC-43EE-931E-FE6F5E4E0BF0}" type="sibTrans">
      <dgm:prSet/>
      <dgm:spPr/>
    </dgm:pt>
    <dgm:pt modelId="{29C37B45-D873-4B8A-AAF7-CDB739E7A9F9}">
      <dgm:prSet phldr="0"/>
      <dgm:spPr/>
      <dgm:t>
        <a:bodyPr/>
        <a:lstStyle/>
        <a:p>
          <a:r>
            <a:rPr lang="en-US" dirty="0">
              <a:latin typeface="Century Schoolbook" panose="02040604050505020304"/>
            </a:rPr>
            <a:t>Balance</a:t>
          </a:r>
        </a:p>
      </dgm:t>
    </dgm:pt>
    <dgm:pt modelId="{DB0664F4-A27D-4AC7-B052-AA19F2AD5343}" cxnId="{D4C0CCC4-85EF-4657-89D6-FCA7DF259C8D}" type="parTrans">
      <dgm:prSet/>
      <dgm:spPr/>
    </dgm:pt>
    <dgm:pt modelId="{6D55C6EE-634C-4495-99A1-9BDFF8D77375}" cxnId="{D4C0CCC4-85EF-4657-89D6-FCA7DF259C8D}" type="sibTrans">
      <dgm:prSet/>
      <dgm:spPr/>
    </dgm:pt>
    <dgm:pt modelId="{FBA3AF1B-F03D-4C91-86BE-743779962896}">
      <dgm:prSet phldr="0"/>
      <dgm:spPr/>
      <dgm:t>
        <a:bodyPr/>
        <a:lstStyle/>
        <a:p>
          <a:pPr rtl="0"/>
          <a:r>
            <a:rPr lang="en-US" dirty="0">
              <a:latin typeface="Century Schoolbook" panose="02040604050505020304"/>
            </a:rPr>
            <a:t>Type</a:t>
          </a:r>
        </a:p>
      </dgm:t>
    </dgm:pt>
    <dgm:pt modelId="{0ADA4995-584C-47CC-B708-815AC4596DD0}" cxnId="{9CDB71C8-E853-4E26-9F1E-1CDEFA0F4A55}" type="parTrans">
      <dgm:prSet/>
      <dgm:spPr/>
    </dgm:pt>
    <dgm:pt modelId="{B3DCAC7D-6F71-4059-A266-74515EB81DE8}" cxnId="{9CDB71C8-E853-4E26-9F1E-1CDEFA0F4A55}" type="sibTrans">
      <dgm:prSet/>
      <dgm:spPr/>
    </dgm:pt>
    <dgm:pt modelId="{624CDF32-7AF7-4D69-BC5D-32E7EF2B8BD8}" type="pres">
      <dgm:prSet presAssocID="{20132F15-BD4B-4301-A1F9-F4570DEEDC85}" presName="Name0" presStyleCnt="0">
        <dgm:presLayoutVars>
          <dgm:dir/>
          <dgm:animLvl val="lvl"/>
          <dgm:resizeHandles val="exact"/>
        </dgm:presLayoutVars>
      </dgm:prSet>
      <dgm:spPr/>
    </dgm:pt>
    <dgm:pt modelId="{91D80D0E-4ABE-446B-98C6-AA3BEADC8502}" type="pres">
      <dgm:prSet presAssocID="{7BF74AF5-2173-4C10-A03A-F142DC45BB60}" presName="composite" presStyleCnt="0"/>
      <dgm:spPr/>
    </dgm:pt>
    <dgm:pt modelId="{40A41483-2A2E-4A44-9A32-583277E39C8B}" type="pres">
      <dgm:prSet presAssocID="{7BF74AF5-2173-4C10-A03A-F142DC45BB60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59423EA3-4825-4AA5-8179-C04B69C02869}" type="pres">
      <dgm:prSet presAssocID="{7BF74AF5-2173-4C10-A03A-F142DC45BB60}" presName="desTx" presStyleLbl="alignAccFollowNode1" presStyleIdx="0" presStyleCnt="3">
        <dgm:presLayoutVars>
          <dgm:bulletEnabled val="1"/>
        </dgm:presLayoutVars>
      </dgm:prSet>
      <dgm:spPr/>
    </dgm:pt>
    <dgm:pt modelId="{D49F7B52-D054-4B05-ACD3-5736C73DFC31}" type="pres">
      <dgm:prSet presAssocID="{01DEC8F2-762D-4DF3-8894-1BD4D65DC96F}" presName="space" presStyleCnt="0"/>
      <dgm:spPr/>
    </dgm:pt>
    <dgm:pt modelId="{C2AAD42F-A35B-44E6-8FE9-5EE1EF391E09}" type="pres">
      <dgm:prSet presAssocID="{8025D76F-5A4B-41EA-BFDA-A64EE6D8C569}" presName="composite" presStyleCnt="0"/>
      <dgm:spPr/>
    </dgm:pt>
    <dgm:pt modelId="{D90EA584-F69A-4A3E-9764-20D8D29C6F4B}" type="pres">
      <dgm:prSet presAssocID="{8025D76F-5A4B-41EA-BFDA-A64EE6D8C569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7D56FCB6-1B09-4716-9C66-19C4B505146F}" type="pres">
      <dgm:prSet presAssocID="{8025D76F-5A4B-41EA-BFDA-A64EE6D8C569}" presName="desTx" presStyleLbl="alignAccFollowNode1" presStyleIdx="1" presStyleCnt="3">
        <dgm:presLayoutVars>
          <dgm:bulletEnabled val="1"/>
        </dgm:presLayoutVars>
      </dgm:prSet>
      <dgm:spPr/>
    </dgm:pt>
    <dgm:pt modelId="{854DB865-FD49-4FFD-8811-562964A4C56E}" type="pres">
      <dgm:prSet presAssocID="{9D37D866-B8E3-4054-998F-C4FB69D3D21B}" presName="space" presStyleCnt="0"/>
      <dgm:spPr/>
    </dgm:pt>
    <dgm:pt modelId="{789555E6-9FDD-4750-BD81-3EFF8AAF84F6}" type="pres">
      <dgm:prSet presAssocID="{D961F0B7-1E6E-4AB3-8BFF-2393B7E1DF0A}" presName="composite" presStyleCnt="0"/>
      <dgm:spPr/>
    </dgm:pt>
    <dgm:pt modelId="{BA217851-9E8F-4A91-86D3-B2D27C9AE96D}" type="pres">
      <dgm:prSet presAssocID="{D961F0B7-1E6E-4AB3-8BFF-2393B7E1DF0A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2DE5A2B8-4ED7-465A-9CA2-0BBD6CF26BE7}" type="pres">
      <dgm:prSet presAssocID="{D961F0B7-1E6E-4AB3-8BFF-2393B7E1DF0A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8CB64203-0B93-4D75-9E20-CD6A6F96BB75}" srcId="{7BF74AF5-2173-4C10-A03A-F142DC45BB60}" destId="{CEE84293-38F7-4B58-990D-F0D28655341E}" srcOrd="2" destOrd="0" parTransId="{B6D8A76A-A690-4083-ADD0-C6D678B16926}" sibTransId="{0312CB77-7DC4-4084-99BF-33A4D5D10DA8}"/>
    <dgm:cxn modelId="{4B58EE03-EAAD-4FD2-8F6E-935EBB052E5A}" type="presOf" srcId="{29C37B45-D873-4B8A-AAF7-CDB739E7A9F9}" destId="{2DE5A2B8-4ED7-465A-9CA2-0BBD6CF26BE7}" srcOrd="0" destOrd="2" presId="urn:microsoft.com/office/officeart/2005/8/layout/hList1"/>
    <dgm:cxn modelId="{246E9908-6CA6-44BE-AC89-791766698D41}" srcId="{D961F0B7-1E6E-4AB3-8BFF-2393B7E1DF0A}" destId="{08A0EBD0-23D1-4BDD-8C0B-15F35FA23800}" srcOrd="1" destOrd="0" parTransId="{0D2588FB-7933-4A0C-9AD8-F1C82A74C8B2}" sibTransId="{E151EF36-1D8D-4CCD-9E9E-271BDC0D6928}"/>
    <dgm:cxn modelId="{A5004C0E-A670-4161-90BB-E4FD70A91208}" srcId="{20132F15-BD4B-4301-A1F9-F4570DEEDC85}" destId="{7BF74AF5-2173-4C10-A03A-F142DC45BB60}" srcOrd="0" destOrd="0" parTransId="{B93083ED-4FE2-4D71-98C9-00E9A1F88C42}" sibTransId="{01DEC8F2-762D-4DF3-8894-1BD4D65DC96F}"/>
    <dgm:cxn modelId="{97BFED20-0DC8-477C-B905-28D3D61AC916}" type="presOf" srcId="{08A0EBD0-23D1-4BDD-8C0B-15F35FA23800}" destId="{2DE5A2B8-4ED7-465A-9CA2-0BBD6CF26BE7}" srcOrd="0" destOrd="1" presId="urn:microsoft.com/office/officeart/2005/8/layout/hList1"/>
    <dgm:cxn modelId="{3495B62D-1B5F-48C8-9AB6-049EC9F25F5F}" srcId="{7BF74AF5-2173-4C10-A03A-F142DC45BB60}" destId="{96163EB9-AFB1-4F9C-AE1D-FFF0997B8D4D}" srcOrd="0" destOrd="0" parTransId="{89F567E6-A178-4C34-8FDA-7D18C781C769}" sibTransId="{8BBADBA9-C7A4-46E4-A0E0-2A451FD87692}"/>
    <dgm:cxn modelId="{7A8F4B34-9D7F-4376-8769-2CCE18B5859B}" type="presOf" srcId="{96163EB9-AFB1-4F9C-AE1D-FFF0997B8D4D}" destId="{59423EA3-4825-4AA5-8179-C04B69C02869}" srcOrd="0" destOrd="0" presId="urn:microsoft.com/office/officeart/2005/8/layout/hList1"/>
    <dgm:cxn modelId="{2DE8683C-3769-4FEC-9565-13B69640A9E1}" srcId="{8025D76F-5A4B-41EA-BFDA-A64EE6D8C569}" destId="{ECEFA00E-1B1B-4FC6-8422-8405D2E19B24}" srcOrd="0" destOrd="0" parTransId="{1E5D5F3D-7EC5-40AC-815D-40A22FFBB129}" sibTransId="{C20D2127-ADC5-4B04-AAEE-0190A43FAE3D}"/>
    <dgm:cxn modelId="{7B83AE3F-BF8F-4943-BE12-81A8DF5ED048}" srcId="{8025D76F-5A4B-41EA-BFDA-A64EE6D8C569}" destId="{37FA1F76-81FF-49C1-B882-6D3CDD9AB2E9}" srcOrd="2" destOrd="0" parTransId="{E930B02D-5A74-4758-80A5-77B698F3D98A}" sibTransId="{85D3149D-97CC-43B2-B90E-F95AA3988744}"/>
    <dgm:cxn modelId="{042EF45F-904D-4196-8E59-52F7347059D8}" srcId="{20132F15-BD4B-4301-A1F9-F4570DEEDC85}" destId="{8025D76F-5A4B-41EA-BFDA-A64EE6D8C569}" srcOrd="1" destOrd="0" parTransId="{8A2517F9-3AD4-4929-B1C3-A487B84AF869}" sibTransId="{9D37D866-B8E3-4054-998F-C4FB69D3D21B}"/>
    <dgm:cxn modelId="{E99F7D44-64D0-4BF6-9EA8-7C7DD9DFD5DD}" type="presOf" srcId="{FBA3AF1B-F03D-4C91-86BE-743779962896}" destId="{2DE5A2B8-4ED7-465A-9CA2-0BBD6CF26BE7}" srcOrd="0" destOrd="3" presId="urn:microsoft.com/office/officeart/2005/8/layout/hList1"/>
    <dgm:cxn modelId="{6E9C0C47-5FA0-4AE7-A86A-D49EC27A2721}" type="presOf" srcId="{7BF74AF5-2173-4C10-A03A-F142DC45BB60}" destId="{40A41483-2A2E-4A44-9A32-583277E39C8B}" srcOrd="0" destOrd="0" presId="urn:microsoft.com/office/officeart/2005/8/layout/hList1"/>
    <dgm:cxn modelId="{772CB76C-9961-43A8-B6AE-1655D462D177}" type="presOf" srcId="{5E21543C-948A-45C3-9738-65CB464637A5}" destId="{59423EA3-4825-4AA5-8179-C04B69C02869}" srcOrd="0" destOrd="4" presId="urn:microsoft.com/office/officeart/2005/8/layout/hList1"/>
    <dgm:cxn modelId="{876C2250-4403-497E-B159-439B042962E6}" srcId="{7BF74AF5-2173-4C10-A03A-F142DC45BB60}" destId="{8F8D3AAB-7F30-40B2-92E3-E1BDA8731D22}" srcOrd="3" destOrd="0" parTransId="{44FFAEBD-60AE-489C-8760-CECA3941C4A3}" sibTransId="{13DCF380-A6C0-4DD7-A350-DE9B4891D356}"/>
    <dgm:cxn modelId="{23935472-C809-4B9F-B638-A9C39190C155}" type="presOf" srcId="{42C73C08-BCA9-4EFF-BDA4-10489C63FB33}" destId="{7D56FCB6-1B09-4716-9C66-19C4B505146F}" srcOrd="0" destOrd="1" presId="urn:microsoft.com/office/officeart/2005/8/layout/hList1"/>
    <dgm:cxn modelId="{CEEDC380-CA83-4CB2-8F28-C8092204DBEE}" srcId="{7BF74AF5-2173-4C10-A03A-F142DC45BB60}" destId="{A8CC1BF6-7318-491F-B3F4-6EEF6BE8E1DC}" srcOrd="5" destOrd="0" parTransId="{1C95D5B1-C636-46E9-99FC-C0B9A653CFBE}" sibTransId="{D74906F3-0651-4A29-9981-6B6CEE761864}"/>
    <dgm:cxn modelId="{5994F287-3B42-4D19-80A4-F23FAAC5AD53}" srcId="{20132F15-BD4B-4301-A1F9-F4570DEEDC85}" destId="{D961F0B7-1E6E-4AB3-8BFF-2393B7E1DF0A}" srcOrd="2" destOrd="0" parTransId="{C27075F1-383A-4A7C-A6AC-C79777E87471}" sibTransId="{4F2ED33D-4B66-4D7C-AE84-2B95933BAE4F}"/>
    <dgm:cxn modelId="{55EA6A8C-7AC1-497C-8AE4-AACA215C6EC1}" srcId="{8025D76F-5A4B-41EA-BFDA-A64EE6D8C569}" destId="{9847DAE8-C072-4D31-A9BA-EC22D482E240}" srcOrd="4" destOrd="0" parTransId="{E4C0F5E9-952E-486D-A108-32333768F97D}" sibTransId="{DD7DB78E-C1A6-4395-A9C0-C1B62C016B97}"/>
    <dgm:cxn modelId="{1C9A138F-EB7C-416E-BB49-9C3E16C9AA0F}" type="presOf" srcId="{13E57254-34B6-47DC-A68B-677197925735}" destId="{59423EA3-4825-4AA5-8179-C04B69C02869}" srcOrd="0" destOrd="1" presId="urn:microsoft.com/office/officeart/2005/8/layout/hList1"/>
    <dgm:cxn modelId="{E79E3F92-45AC-40D7-9A97-CD8EE9EFE177}" type="presOf" srcId="{CEE84293-38F7-4B58-990D-F0D28655341E}" destId="{59423EA3-4825-4AA5-8179-C04B69C02869}" srcOrd="0" destOrd="2" presId="urn:microsoft.com/office/officeart/2005/8/layout/hList1"/>
    <dgm:cxn modelId="{66A74D96-CFC4-4E00-96C6-EC16B2B85B3D}" type="presOf" srcId="{37FA1F76-81FF-49C1-B882-6D3CDD9AB2E9}" destId="{7D56FCB6-1B09-4716-9C66-19C4B505146F}" srcOrd="0" destOrd="2" presId="urn:microsoft.com/office/officeart/2005/8/layout/hList1"/>
    <dgm:cxn modelId="{DC646A9D-86AC-43EE-931E-FE6F5E4E0BF0}" srcId="{8025D76F-5A4B-41EA-BFDA-A64EE6D8C569}" destId="{1C2872D2-B9A6-4BF4-B471-4C37F7F3094E}" srcOrd="3" destOrd="0" parTransId="{68F9220C-851C-4523-9BFA-155549E588EB}" sibTransId="{7C8743BA-6C71-43F4-8EA2-2E656327503E}"/>
    <dgm:cxn modelId="{A9BA73A0-D670-4C6C-9D40-2E238108A8D9}" srcId="{7BF74AF5-2173-4C10-A03A-F142DC45BB60}" destId="{13E57254-34B6-47DC-A68B-677197925735}" srcOrd="1" destOrd="0" parTransId="{7A5A4E06-E936-46F8-99AE-3DAF3B721405}" sibTransId="{C13FB3A8-CCA4-4EB2-BDFB-005266121A3B}"/>
    <dgm:cxn modelId="{16F559B1-FEF2-4FAE-B2B5-AAD13F9635DF}" srcId="{D961F0B7-1E6E-4AB3-8BFF-2393B7E1DF0A}" destId="{84824D08-624F-42C9-A940-2AE2A9031FA2}" srcOrd="0" destOrd="0" parTransId="{9415D998-47D3-4FFE-BDB2-890160EA6AF6}" sibTransId="{7BEC8350-ACBA-47E4-B02B-BFB21C1DB274}"/>
    <dgm:cxn modelId="{EDCDB1B2-F4D4-4090-AF32-AF3BD5556C49}" type="presOf" srcId="{9847DAE8-C072-4D31-A9BA-EC22D482E240}" destId="{7D56FCB6-1B09-4716-9C66-19C4B505146F}" srcOrd="0" destOrd="4" presId="urn:microsoft.com/office/officeart/2005/8/layout/hList1"/>
    <dgm:cxn modelId="{500BCFB4-1D93-4C62-8FCF-E64C30A407A2}" type="presOf" srcId="{ECEFA00E-1B1B-4FC6-8422-8405D2E19B24}" destId="{7D56FCB6-1B09-4716-9C66-19C4B505146F}" srcOrd="0" destOrd="0" presId="urn:microsoft.com/office/officeart/2005/8/layout/hList1"/>
    <dgm:cxn modelId="{3233E0B5-E07A-4AA4-92A1-2DEE42E5D2C1}" type="presOf" srcId="{84824D08-624F-42C9-A940-2AE2A9031FA2}" destId="{2DE5A2B8-4ED7-465A-9CA2-0BBD6CF26BE7}" srcOrd="0" destOrd="0" presId="urn:microsoft.com/office/officeart/2005/8/layout/hList1"/>
    <dgm:cxn modelId="{E417CBB6-911B-4485-9D73-E2FB915D9076}" type="presOf" srcId="{8025D76F-5A4B-41EA-BFDA-A64EE6D8C569}" destId="{D90EA584-F69A-4A3E-9764-20D8D29C6F4B}" srcOrd="0" destOrd="0" presId="urn:microsoft.com/office/officeart/2005/8/layout/hList1"/>
    <dgm:cxn modelId="{26AA57C1-55B0-4E6A-A190-D2D027D574B0}" type="presOf" srcId="{8F8D3AAB-7F30-40B2-92E3-E1BDA8731D22}" destId="{59423EA3-4825-4AA5-8179-C04B69C02869}" srcOrd="0" destOrd="3" presId="urn:microsoft.com/office/officeart/2005/8/layout/hList1"/>
    <dgm:cxn modelId="{D4C0CCC4-85EF-4657-89D6-FCA7DF259C8D}" srcId="{D961F0B7-1E6E-4AB3-8BFF-2393B7E1DF0A}" destId="{29C37B45-D873-4B8A-AAF7-CDB739E7A9F9}" srcOrd="2" destOrd="0" parTransId="{DB0664F4-A27D-4AC7-B052-AA19F2AD5343}" sibTransId="{6D55C6EE-634C-4495-99A1-9BDFF8D77375}"/>
    <dgm:cxn modelId="{9CDB71C8-E853-4E26-9F1E-1CDEFA0F4A55}" srcId="{D961F0B7-1E6E-4AB3-8BFF-2393B7E1DF0A}" destId="{FBA3AF1B-F03D-4C91-86BE-743779962896}" srcOrd="3" destOrd="0" parTransId="{0ADA4995-584C-47CC-B708-815AC4596DD0}" sibTransId="{B3DCAC7D-6F71-4059-A266-74515EB81DE8}"/>
    <dgm:cxn modelId="{83CC5CD7-6E15-4083-80ED-D33EEBA0977F}" type="presOf" srcId="{1C2872D2-B9A6-4BF4-B471-4C37F7F3094E}" destId="{7D56FCB6-1B09-4716-9C66-19C4B505146F}" srcOrd="0" destOrd="3" presId="urn:microsoft.com/office/officeart/2005/8/layout/hList1"/>
    <dgm:cxn modelId="{545812DE-839A-434A-AE05-031DEC83DE50}" type="presOf" srcId="{A8CC1BF6-7318-491F-B3F4-6EEF6BE8E1DC}" destId="{59423EA3-4825-4AA5-8179-C04B69C02869}" srcOrd="0" destOrd="5" presId="urn:microsoft.com/office/officeart/2005/8/layout/hList1"/>
    <dgm:cxn modelId="{0B0136DF-B3F5-4627-962B-859FC65AB70B}" srcId="{8025D76F-5A4B-41EA-BFDA-A64EE6D8C569}" destId="{42C73C08-BCA9-4EFF-BDA4-10489C63FB33}" srcOrd="1" destOrd="0" parTransId="{F5C4EE1B-F77F-4ED8-B4A2-ADD91B89943F}" sibTransId="{4976EA42-06C8-4197-AAA7-A8F42C3519E2}"/>
    <dgm:cxn modelId="{3F69EBF0-0148-4C55-80D5-FB1017D28656}" srcId="{7BF74AF5-2173-4C10-A03A-F142DC45BB60}" destId="{5E21543C-948A-45C3-9738-65CB464637A5}" srcOrd="4" destOrd="0" parTransId="{F12E215E-B179-4919-A1A3-4460E9A1157A}" sibTransId="{67B74803-804A-4057-A458-13B7F97B4BB7}"/>
    <dgm:cxn modelId="{F5E636F1-4678-44A3-A24B-6600553E357E}" type="presOf" srcId="{20132F15-BD4B-4301-A1F9-F4570DEEDC85}" destId="{624CDF32-7AF7-4D69-BC5D-32E7EF2B8BD8}" srcOrd="0" destOrd="0" presId="urn:microsoft.com/office/officeart/2005/8/layout/hList1"/>
    <dgm:cxn modelId="{66B5FAF1-7B7B-4532-8D34-A5C2E3124868}" type="presOf" srcId="{D961F0B7-1E6E-4AB3-8BFF-2393B7E1DF0A}" destId="{BA217851-9E8F-4A91-86D3-B2D27C9AE96D}" srcOrd="0" destOrd="0" presId="urn:microsoft.com/office/officeart/2005/8/layout/hList1"/>
    <dgm:cxn modelId="{ACB5E3EA-DC43-453B-936F-9ABC09D2A61F}" type="presParOf" srcId="{624CDF32-7AF7-4D69-BC5D-32E7EF2B8BD8}" destId="{91D80D0E-4ABE-446B-98C6-AA3BEADC8502}" srcOrd="0" destOrd="0" presId="urn:microsoft.com/office/officeart/2005/8/layout/hList1"/>
    <dgm:cxn modelId="{9352D799-8C80-43C2-B695-D93FE14F0A1D}" type="presParOf" srcId="{91D80D0E-4ABE-446B-98C6-AA3BEADC8502}" destId="{40A41483-2A2E-4A44-9A32-583277E39C8B}" srcOrd="0" destOrd="0" presId="urn:microsoft.com/office/officeart/2005/8/layout/hList1"/>
    <dgm:cxn modelId="{1A0EF6B7-6A5F-4845-9098-BA693DADEFC3}" type="presParOf" srcId="{91D80D0E-4ABE-446B-98C6-AA3BEADC8502}" destId="{59423EA3-4825-4AA5-8179-C04B69C02869}" srcOrd="1" destOrd="0" presId="urn:microsoft.com/office/officeart/2005/8/layout/hList1"/>
    <dgm:cxn modelId="{BB66AF8F-FFCD-4A62-9AD2-7435BE19712E}" type="presParOf" srcId="{624CDF32-7AF7-4D69-BC5D-32E7EF2B8BD8}" destId="{D49F7B52-D054-4B05-ACD3-5736C73DFC31}" srcOrd="1" destOrd="0" presId="urn:microsoft.com/office/officeart/2005/8/layout/hList1"/>
    <dgm:cxn modelId="{31F74BF8-5E04-4473-AAE5-FF976B6793B6}" type="presParOf" srcId="{624CDF32-7AF7-4D69-BC5D-32E7EF2B8BD8}" destId="{C2AAD42F-A35B-44E6-8FE9-5EE1EF391E09}" srcOrd="2" destOrd="0" presId="urn:microsoft.com/office/officeart/2005/8/layout/hList1"/>
    <dgm:cxn modelId="{44E367D2-E650-4445-B140-990A712BE2D0}" type="presParOf" srcId="{C2AAD42F-A35B-44E6-8FE9-5EE1EF391E09}" destId="{D90EA584-F69A-4A3E-9764-20D8D29C6F4B}" srcOrd="0" destOrd="0" presId="urn:microsoft.com/office/officeart/2005/8/layout/hList1"/>
    <dgm:cxn modelId="{3EC1DEBF-4687-484A-9704-F60ED77B40B5}" type="presParOf" srcId="{C2AAD42F-A35B-44E6-8FE9-5EE1EF391E09}" destId="{7D56FCB6-1B09-4716-9C66-19C4B505146F}" srcOrd="1" destOrd="0" presId="urn:microsoft.com/office/officeart/2005/8/layout/hList1"/>
    <dgm:cxn modelId="{C76E363A-DD7C-4164-9623-F093EFE8F758}" type="presParOf" srcId="{624CDF32-7AF7-4D69-BC5D-32E7EF2B8BD8}" destId="{854DB865-FD49-4FFD-8811-562964A4C56E}" srcOrd="3" destOrd="0" presId="urn:microsoft.com/office/officeart/2005/8/layout/hList1"/>
    <dgm:cxn modelId="{A24DC55D-9361-4E52-B1C0-24A62CDC3464}" type="presParOf" srcId="{624CDF32-7AF7-4D69-BC5D-32E7EF2B8BD8}" destId="{789555E6-9FDD-4750-BD81-3EFF8AAF84F6}" srcOrd="4" destOrd="0" presId="urn:microsoft.com/office/officeart/2005/8/layout/hList1"/>
    <dgm:cxn modelId="{E986B135-F792-4230-A409-145D60D21650}" type="presParOf" srcId="{789555E6-9FDD-4750-BD81-3EFF8AAF84F6}" destId="{BA217851-9E8F-4A91-86D3-B2D27C9AE96D}" srcOrd="0" destOrd="0" presId="urn:microsoft.com/office/officeart/2005/8/layout/hList1"/>
    <dgm:cxn modelId="{63C558B0-118F-4FEE-87D3-B433D549028E}" type="presParOf" srcId="{789555E6-9FDD-4750-BD81-3EFF8AAF84F6}" destId="{2DE5A2B8-4ED7-465A-9CA2-0BBD6CF26BE7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66E8FEC-1EA8-49F9-840A-49625A956AB5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D42C864-3F3D-4F4D-BA22-54947493E199}">
      <dgm:prSet phldrT="[Text]" phldr="0"/>
      <dgm:spPr/>
      <dgm:t>
        <a:bodyPr/>
        <a:lstStyle/>
        <a:p>
          <a:r>
            <a:rPr lang="en-US" dirty="0">
              <a:latin typeface="Century Schoolbook" panose="02040604050505020304"/>
            </a:rPr>
            <a:t>Transaction</a:t>
          </a:r>
          <a:endParaRPr lang="en-US" dirty="0"/>
        </a:p>
      </dgm:t>
    </dgm:pt>
    <dgm:pt modelId="{512888EE-9AC8-4170-A09A-58CC6E05157F}" cxnId="{AD740D3A-4D7C-48AA-9B0B-71E0A8739564}" type="parTrans">
      <dgm:prSet/>
      <dgm:spPr/>
      <dgm:t>
        <a:bodyPr/>
        <a:lstStyle/>
        <a:p>
          <a:endParaRPr lang="en-US"/>
        </a:p>
      </dgm:t>
    </dgm:pt>
    <dgm:pt modelId="{F99BBBE5-5ABF-406A-835D-759455FB01DE}" cxnId="{AD740D3A-4D7C-48AA-9B0B-71E0A8739564}" type="sibTrans">
      <dgm:prSet/>
      <dgm:spPr/>
      <dgm:t>
        <a:bodyPr/>
        <a:lstStyle/>
        <a:p>
          <a:endParaRPr lang="en-US"/>
        </a:p>
      </dgm:t>
    </dgm:pt>
    <dgm:pt modelId="{39D2DC45-3F23-4011-A4AF-EF98713A3BB4}">
      <dgm:prSet phldrT="[Text]" phldr="0"/>
      <dgm:spPr/>
      <dgm:t>
        <a:bodyPr/>
        <a:lstStyle/>
        <a:p>
          <a:pPr rtl="0"/>
          <a:r>
            <a:rPr lang="en-US" dirty="0">
              <a:latin typeface="Century Schoolbook" panose="02040604050505020304"/>
            </a:rPr>
            <a:t>Transaction Id</a:t>
          </a:r>
          <a:endParaRPr lang="en-US" dirty="0"/>
        </a:p>
      </dgm:t>
    </dgm:pt>
    <dgm:pt modelId="{110B4DBD-D274-4B7B-9BDE-1AECB6DCB16A}" cxnId="{FE7B465B-5A4D-43D8-8B1E-3EB4BC174B5A}" type="parTrans">
      <dgm:prSet/>
      <dgm:spPr/>
      <dgm:t>
        <a:bodyPr/>
        <a:lstStyle/>
        <a:p>
          <a:endParaRPr lang="en-US"/>
        </a:p>
      </dgm:t>
    </dgm:pt>
    <dgm:pt modelId="{1D2CB777-FD31-4534-BE5D-7B21E3F5DA8E}" cxnId="{FE7B465B-5A4D-43D8-8B1E-3EB4BC174B5A}" type="sibTrans">
      <dgm:prSet/>
      <dgm:spPr/>
      <dgm:t>
        <a:bodyPr/>
        <a:lstStyle/>
        <a:p>
          <a:endParaRPr lang="en-US"/>
        </a:p>
      </dgm:t>
    </dgm:pt>
    <dgm:pt modelId="{B993D944-35F8-40F5-B8C7-14496334F178}">
      <dgm:prSet phldr="0"/>
      <dgm:spPr/>
      <dgm:t>
        <a:bodyPr/>
        <a:lstStyle/>
        <a:p>
          <a:pPr rtl="0"/>
          <a:r>
            <a:rPr lang="en-US" dirty="0">
              <a:latin typeface="Century Schoolbook" panose="02040604050505020304"/>
            </a:rPr>
            <a:t>Time Stamp</a:t>
          </a:r>
        </a:p>
      </dgm:t>
    </dgm:pt>
    <dgm:pt modelId="{9A977116-1CD0-41F2-8BF7-1DD71EB727C5}" cxnId="{2EDB1607-37D0-482A-B775-8155AE3CA039}" type="parTrans">
      <dgm:prSet/>
      <dgm:spPr/>
    </dgm:pt>
    <dgm:pt modelId="{C28E4EE1-C8B6-4A97-8A2A-D190AF05A3FE}" cxnId="{2EDB1607-37D0-482A-B775-8155AE3CA039}" type="sibTrans">
      <dgm:prSet/>
      <dgm:spPr/>
    </dgm:pt>
    <dgm:pt modelId="{94750410-4DC6-40FB-BB2E-D54758EF18C6}">
      <dgm:prSet phldr="0"/>
      <dgm:spPr/>
      <dgm:t>
        <a:bodyPr/>
        <a:lstStyle/>
        <a:p>
          <a:r>
            <a:rPr lang="en-US" dirty="0">
              <a:latin typeface="Century Schoolbook" panose="02040604050505020304"/>
            </a:rPr>
            <a:t>Type</a:t>
          </a:r>
        </a:p>
      </dgm:t>
    </dgm:pt>
    <dgm:pt modelId="{4AB39F27-BF61-4D72-873F-110AFBB107CB}" cxnId="{B92F7D64-D392-4FE0-BAA7-97431070DB87}" type="parTrans">
      <dgm:prSet/>
      <dgm:spPr/>
    </dgm:pt>
    <dgm:pt modelId="{C8C08B23-01B0-4A3C-BEC5-623AFD43817E}" cxnId="{B92F7D64-D392-4FE0-BAA7-97431070DB87}" type="sibTrans">
      <dgm:prSet/>
      <dgm:spPr/>
    </dgm:pt>
    <dgm:pt modelId="{40A7D695-5D95-4A5B-8330-0D6E388FD2CA}">
      <dgm:prSet phldr="0"/>
      <dgm:spPr/>
      <dgm:t>
        <a:bodyPr/>
        <a:lstStyle/>
        <a:p>
          <a:pPr rtl="0"/>
          <a:r>
            <a:rPr lang="en-US" dirty="0">
              <a:latin typeface="Century Schoolbook" panose="02040604050505020304"/>
            </a:rPr>
            <a:t>Account ID</a:t>
          </a:r>
        </a:p>
      </dgm:t>
    </dgm:pt>
    <dgm:pt modelId="{7FDF12B6-FB5A-4136-8881-9513414626EC}" cxnId="{0DD301D8-B1B1-4806-9E6D-9015089F303F}" type="parTrans">
      <dgm:prSet/>
      <dgm:spPr/>
    </dgm:pt>
    <dgm:pt modelId="{286069EC-A6C0-4D0A-86BB-75B96A5D8485}" cxnId="{0DD301D8-B1B1-4806-9E6D-9015089F303F}" type="sibTrans">
      <dgm:prSet/>
      <dgm:spPr/>
    </dgm:pt>
    <dgm:pt modelId="{AC80A6BB-A1B6-49B9-B592-4FC1DEACEEC7}">
      <dgm:prSet phldrT="[Text]" phldr="0"/>
      <dgm:spPr/>
      <dgm:t>
        <a:bodyPr/>
        <a:lstStyle/>
        <a:p>
          <a:r>
            <a:rPr lang="en-US" dirty="0">
              <a:latin typeface="Century Schoolbook" panose="02040604050505020304"/>
            </a:rPr>
            <a:t>Amount</a:t>
          </a:r>
          <a:endParaRPr lang="en-US" dirty="0"/>
        </a:p>
      </dgm:t>
    </dgm:pt>
    <dgm:pt modelId="{916D4314-68DC-4A95-B10E-FFE42B96DBA9}" cxnId="{9D038BC3-A785-468D-A6E8-A988A54C65B2}" type="parTrans">
      <dgm:prSet/>
      <dgm:spPr/>
      <dgm:t>
        <a:bodyPr/>
        <a:lstStyle/>
        <a:p>
          <a:endParaRPr lang="en-US"/>
        </a:p>
      </dgm:t>
    </dgm:pt>
    <dgm:pt modelId="{7829ACD4-B32E-48A3-951C-ACA508ED4155}" cxnId="{9D038BC3-A785-468D-A6E8-A988A54C65B2}" type="sibTrans">
      <dgm:prSet/>
      <dgm:spPr/>
      <dgm:t>
        <a:bodyPr/>
        <a:lstStyle/>
        <a:p>
          <a:endParaRPr lang="en-US"/>
        </a:p>
      </dgm:t>
    </dgm:pt>
    <dgm:pt modelId="{1A58688C-1403-4366-BC58-E60C1FEC93C2}">
      <dgm:prSet phldrT="[Text]" phldr="0"/>
      <dgm:spPr/>
      <dgm:t>
        <a:bodyPr/>
        <a:lstStyle/>
        <a:p>
          <a:r>
            <a:rPr lang="en-US" dirty="0">
              <a:latin typeface="Century Schoolbook" panose="02040604050505020304"/>
            </a:rPr>
            <a:t>Loan</a:t>
          </a:r>
          <a:endParaRPr lang="en-US" dirty="0"/>
        </a:p>
      </dgm:t>
    </dgm:pt>
    <dgm:pt modelId="{262C399C-4492-44B9-8519-A15F1DB30EBE}" cxnId="{06D6B3C5-F698-4F3F-A417-1B1C8974FE69}" type="parTrans">
      <dgm:prSet/>
      <dgm:spPr/>
      <dgm:t>
        <a:bodyPr/>
        <a:lstStyle/>
        <a:p>
          <a:endParaRPr lang="en-US"/>
        </a:p>
      </dgm:t>
    </dgm:pt>
    <dgm:pt modelId="{9B0B83AD-1F5F-44F6-9A90-DD1E19987F07}" cxnId="{06D6B3C5-F698-4F3F-A417-1B1C8974FE69}" type="sibTrans">
      <dgm:prSet/>
      <dgm:spPr/>
      <dgm:t>
        <a:bodyPr/>
        <a:lstStyle/>
        <a:p>
          <a:endParaRPr lang="en-US"/>
        </a:p>
      </dgm:t>
    </dgm:pt>
    <dgm:pt modelId="{312531AF-2D73-45D3-95E6-976CAC1619DD}">
      <dgm:prSet phldrT="[Text]" phldr="0" custT="0"/>
      <dgm:spPr/>
      <dgm:t>
        <a:bodyPr vert="horz" wrap="square"/>
        <a:p>
          <a:pPr rtl="0"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en-US" dirty="0">
              <a:latin typeface="Century Schoolbook" panose="02040604050505020304"/>
            </a:rPr>
            <a:t>Customer ID</a:t>
          </a:r>
          <a:r>
            <a:rPr lang="en-US" dirty="0"/>
            <a:t/>
          </a:r>
          <a:endParaRPr lang="en-US" dirty="0"/>
        </a:p>
      </dgm:t>
    </dgm:pt>
    <dgm:pt modelId="{82182E0A-6301-417D-9B9E-219C8CBC7A64}" cxnId="{2881C68D-C7CC-4A38-814E-17FA8EF2192D}" type="parTrans">
      <dgm:prSet/>
      <dgm:spPr/>
      <dgm:t>
        <a:bodyPr/>
        <a:lstStyle/>
        <a:p>
          <a:endParaRPr lang="en-US"/>
        </a:p>
      </dgm:t>
    </dgm:pt>
    <dgm:pt modelId="{7B235215-A460-408D-BDE2-9A2A7FF9B99E}" cxnId="{2881C68D-C7CC-4A38-814E-17FA8EF2192D}" type="sibTrans">
      <dgm:prSet/>
      <dgm:spPr/>
      <dgm:t>
        <a:bodyPr/>
        <a:lstStyle/>
        <a:p>
          <a:endParaRPr lang="en-US"/>
        </a:p>
      </dgm:t>
    </dgm:pt>
    <dgm:pt modelId="{531D0650-C781-4E20-92BB-C8549620823E}">
      <dgm:prSet phldr="0" custT="0"/>
      <dgm:spPr/>
      <dgm:t>
        <a:bodyPr vert="horz" wrap="square"/>
        <a:p>
          <a:pPr rtl="0"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en-US" dirty="0">
              <a:latin typeface="Century Schoolbook" panose="02040604050505020304"/>
            </a:rPr>
            <a:t>Loan Amount</a:t>
          </a:r>
          <a:r>
            <a:rPr lang="en-US" dirty="0"/>
            <a:t/>
          </a:r>
          <a:endParaRPr lang="en-US" dirty="0"/>
        </a:p>
      </dgm:t>
    </dgm:pt>
    <dgm:pt modelId="{DD49055A-9FD9-4EA9-A688-FE52C2FFF348}" cxnId="{D747910F-4CD8-4BBE-99E1-4EC71BB30499}" type="parTrans">
      <dgm:prSet/>
      <dgm:spPr/>
    </dgm:pt>
    <dgm:pt modelId="{5A69963A-D6E4-4E9A-B3BC-8D6092E50782}" cxnId="{D747910F-4CD8-4BBE-99E1-4EC71BB30499}" type="sibTrans">
      <dgm:prSet/>
      <dgm:spPr/>
    </dgm:pt>
    <dgm:pt modelId="{2716F741-8FF5-4C4D-8D4E-E4129F5E16ED}">
      <dgm:prSet phldr="0" custT="0"/>
      <dgm:spPr/>
      <dgm:t>
        <a:bodyPr vert="horz" wrap="square"/>
        <a:p>
          <a:pPr rtl="0"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en-US" dirty="0">
              <a:latin typeface="Century Schoolbook" panose="02040604050505020304"/>
            </a:rPr>
            <a:t>Loan ID</a:t>
          </a:r>
          <a:r>
            <a:rPr lang="en-US" dirty="0"/>
            <a:t/>
          </a:r>
          <a:endParaRPr lang="en-US" dirty="0"/>
        </a:p>
      </dgm:t>
    </dgm:pt>
    <dgm:pt modelId="{9A30A27B-7CD2-4756-87E0-B50CF3CBB045}" cxnId="{41EC5630-4BA1-4F63-B22B-1BD95EBEE291}" type="parTrans">
      <dgm:prSet/>
      <dgm:spPr/>
    </dgm:pt>
    <dgm:pt modelId="{DCEC9D0A-3F43-4199-B0CC-9407E599E5DD}" cxnId="{41EC5630-4BA1-4F63-B22B-1BD95EBEE291}" type="sibTrans">
      <dgm:prSet/>
      <dgm:spPr/>
    </dgm:pt>
    <dgm:pt modelId="{968887D5-BBFF-49CF-9A47-549DC440CFD0}">
      <dgm:prSet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en-US" dirty="0">
              <a:latin typeface="Century Schoolbook" panose="02040604050505020304"/>
            </a:rPr>
            <a:t>Type</a:t>
          </a:r>
          <a:r>
            <a:rPr lang="en-US" dirty="0">
              <a:latin typeface="Century Schoolbook" panose="02040604050505020304"/>
            </a:rPr>
            <a:t/>
          </a:r>
          <a:endParaRPr lang="en-US" dirty="0">
            <a:latin typeface="Century Schoolbook" panose="02040604050505020304"/>
          </a:endParaRPr>
        </a:p>
      </dgm:t>
    </dgm:pt>
    <dgm:pt modelId="{B4D30364-3C5F-4D8B-801F-C7A9F7DB1E7F}" cxnId="{473B7D59-0778-4560-8FF1-3FE613563FBA}" type="parTrans">
      <dgm:prSet/>
      <dgm:spPr/>
    </dgm:pt>
    <dgm:pt modelId="{B785ED2D-83A6-485F-B382-7C3BD9C9FACF}" cxnId="{473B7D59-0778-4560-8FF1-3FE613563FBA}" type="sibTrans">
      <dgm:prSet/>
      <dgm:spPr/>
    </dgm:pt>
    <dgm:pt modelId="{5B482CB8-0739-4C7D-8179-75C5EB3B922D}">
      <dgm:prSet phldr="0" custT="0"/>
      <dgm:spPr/>
      <dgm:t>
        <a:bodyPr vert="horz" wrap="square"/>
        <a:p>
          <a:pPr rtl="0"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en-US" dirty="0" err="1">
              <a:latin typeface="Century Schoolbook" panose="02040604050505020304"/>
            </a:rPr>
            <a:t>Interest</a:t>
          </a:r>
          <a:r>
            <a:rPr lang="en-US" dirty="0">
              <a:latin typeface="Century Schoolbook" panose="02040604050505020304"/>
            </a:rPr>
            <a:t> Rate</a:t>
          </a:r>
          <a:r>
            <a:rPr lang="en-US" dirty="0"/>
            <a:t/>
          </a:r>
          <a:endParaRPr lang="en-US" dirty="0"/>
        </a:p>
      </dgm:t>
    </dgm:pt>
    <dgm:pt modelId="{0952C3D6-C631-46A8-85DA-5B1BDBF9F210}" cxnId="{3EE47280-47E7-4979-88E6-FD49B49AA707}" type="parTrans">
      <dgm:prSet/>
      <dgm:spPr/>
    </dgm:pt>
    <dgm:pt modelId="{8D2E7F75-8B4D-4470-99DD-C6118806D791}" cxnId="{3EE47280-47E7-4979-88E6-FD49B49AA707}" type="sibTrans">
      <dgm:prSet/>
      <dgm:spPr/>
    </dgm:pt>
    <dgm:pt modelId="{F8307A8C-2890-42DC-ACE1-7473C02DB45C}" type="pres">
      <dgm:prSet presAssocID="{B66E8FEC-1EA8-49F9-840A-49625A956AB5}" presName="Name0" presStyleCnt="0">
        <dgm:presLayoutVars>
          <dgm:dir/>
          <dgm:animLvl val="lvl"/>
          <dgm:resizeHandles val="exact"/>
        </dgm:presLayoutVars>
      </dgm:prSet>
      <dgm:spPr/>
    </dgm:pt>
    <dgm:pt modelId="{817C4046-34BF-4283-82B7-62243C7034C2}" type="pres">
      <dgm:prSet presAssocID="{AD42C864-3F3D-4F4D-BA22-54947493E199}" presName="composite" presStyleCnt="0"/>
      <dgm:spPr/>
    </dgm:pt>
    <dgm:pt modelId="{4995F3A7-3841-4DA5-9785-17C2AA4F5191}" type="pres">
      <dgm:prSet presAssocID="{AD42C864-3F3D-4F4D-BA22-54947493E199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6DFC7C72-21EB-4DAF-8D2A-0AEADD4EF8C3}" type="pres">
      <dgm:prSet presAssocID="{AD42C864-3F3D-4F4D-BA22-54947493E199}" presName="desTx" presStyleLbl="alignAccFollowNode1" presStyleIdx="0" presStyleCnt="2">
        <dgm:presLayoutVars>
          <dgm:bulletEnabled val="1"/>
        </dgm:presLayoutVars>
      </dgm:prSet>
      <dgm:spPr/>
    </dgm:pt>
    <dgm:pt modelId="{7D399C0F-25A9-4AA9-8B9B-1D1A9CDBC8D7}" type="pres">
      <dgm:prSet presAssocID="{F99BBBE5-5ABF-406A-835D-759455FB01DE}" presName="space" presStyleCnt="0"/>
      <dgm:spPr/>
    </dgm:pt>
    <dgm:pt modelId="{1550A986-9DFF-4595-903E-D1A657B43B3A}" type="pres">
      <dgm:prSet presAssocID="{1A58688C-1403-4366-BC58-E60C1FEC93C2}" presName="composite" presStyleCnt="0"/>
      <dgm:spPr/>
    </dgm:pt>
    <dgm:pt modelId="{2E28F508-0BD3-4E69-BD75-80EE0700675B}" type="pres">
      <dgm:prSet presAssocID="{1A58688C-1403-4366-BC58-E60C1FEC93C2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1C195B43-A4C2-4E60-B1A6-8D7A52AB43F5}" type="pres">
      <dgm:prSet presAssocID="{1A58688C-1403-4366-BC58-E60C1FEC93C2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AD740D3A-4D7C-48AA-9B0B-71E0A8739564}" srcId="{B66E8FEC-1EA8-49F9-840A-49625A956AB5}" destId="{AD42C864-3F3D-4F4D-BA22-54947493E199}" srcOrd="0" destOrd="0" parTransId="{512888EE-9AC8-4170-A09A-58CC6E05157F}" sibTransId="{F99BBBE5-5ABF-406A-835D-759455FB01DE}"/>
    <dgm:cxn modelId="{FE7B465B-5A4D-43D8-8B1E-3EB4BC174B5A}" srcId="{AD42C864-3F3D-4F4D-BA22-54947493E199}" destId="{39D2DC45-3F23-4011-A4AF-EF98713A3BB4}" srcOrd="0" destOrd="0" parTransId="{110B4DBD-D274-4B7B-9BDE-1AECB6DCB16A}" sibTransId="{1D2CB777-FD31-4534-BE5D-7B21E3F5DA8E}"/>
    <dgm:cxn modelId="{2EDB1607-37D0-482A-B775-8155AE3CA039}" srcId="{AD42C864-3F3D-4F4D-BA22-54947493E199}" destId="{B993D944-35F8-40F5-B8C7-14496334F178}" srcOrd="1" destOrd="0" parTransId="{9A977116-1CD0-41F2-8BF7-1DD71EB727C5}" sibTransId="{C28E4EE1-C8B6-4A97-8A2A-D190AF05A3FE}"/>
    <dgm:cxn modelId="{B92F7D64-D392-4FE0-BAA7-97431070DB87}" srcId="{AD42C864-3F3D-4F4D-BA22-54947493E199}" destId="{94750410-4DC6-40FB-BB2E-D54758EF18C6}" srcOrd="2" destOrd="0" parTransId="{4AB39F27-BF61-4D72-873F-110AFBB107CB}" sibTransId="{C8C08B23-01B0-4A3C-BEC5-623AFD43817E}"/>
    <dgm:cxn modelId="{0DD301D8-B1B1-4806-9E6D-9015089F303F}" srcId="{AD42C864-3F3D-4F4D-BA22-54947493E199}" destId="{40A7D695-5D95-4A5B-8330-0D6E388FD2CA}" srcOrd="3" destOrd="0" parTransId="{7FDF12B6-FB5A-4136-8881-9513414626EC}" sibTransId="{286069EC-A6C0-4D0A-86BB-75B96A5D8485}"/>
    <dgm:cxn modelId="{9D038BC3-A785-468D-A6E8-A988A54C65B2}" srcId="{AD42C864-3F3D-4F4D-BA22-54947493E199}" destId="{AC80A6BB-A1B6-49B9-B592-4FC1DEACEEC7}" srcOrd="4" destOrd="0" parTransId="{916D4314-68DC-4A95-B10E-FFE42B96DBA9}" sibTransId="{7829ACD4-B32E-48A3-951C-ACA508ED4155}"/>
    <dgm:cxn modelId="{06D6B3C5-F698-4F3F-A417-1B1C8974FE69}" srcId="{B66E8FEC-1EA8-49F9-840A-49625A956AB5}" destId="{1A58688C-1403-4366-BC58-E60C1FEC93C2}" srcOrd="1" destOrd="0" parTransId="{262C399C-4492-44B9-8519-A15F1DB30EBE}" sibTransId="{9B0B83AD-1F5F-44F6-9A90-DD1E19987F07}"/>
    <dgm:cxn modelId="{2881C68D-C7CC-4A38-814E-17FA8EF2192D}" srcId="{1A58688C-1403-4366-BC58-E60C1FEC93C2}" destId="{312531AF-2D73-45D3-95E6-976CAC1619DD}" srcOrd="0" destOrd="1" parTransId="{82182E0A-6301-417D-9B9E-219C8CBC7A64}" sibTransId="{7B235215-A460-408D-BDE2-9A2A7FF9B99E}"/>
    <dgm:cxn modelId="{D747910F-4CD8-4BBE-99E1-4EC71BB30499}" srcId="{1A58688C-1403-4366-BC58-E60C1FEC93C2}" destId="{531D0650-C781-4E20-92BB-C8549620823E}" srcOrd="1" destOrd="1" parTransId="{DD49055A-9FD9-4EA9-A688-FE52C2FFF348}" sibTransId="{5A69963A-D6E4-4E9A-B3BC-8D6092E50782}"/>
    <dgm:cxn modelId="{41EC5630-4BA1-4F63-B22B-1BD95EBEE291}" srcId="{1A58688C-1403-4366-BC58-E60C1FEC93C2}" destId="{2716F741-8FF5-4C4D-8D4E-E4129F5E16ED}" srcOrd="2" destOrd="1" parTransId="{9A30A27B-7CD2-4756-87E0-B50CF3CBB045}" sibTransId="{DCEC9D0A-3F43-4199-B0CC-9407E599E5DD}"/>
    <dgm:cxn modelId="{473B7D59-0778-4560-8FF1-3FE613563FBA}" srcId="{1A58688C-1403-4366-BC58-E60C1FEC93C2}" destId="{968887D5-BBFF-49CF-9A47-549DC440CFD0}" srcOrd="3" destOrd="1" parTransId="{B4D30364-3C5F-4D8B-801F-C7A9F7DB1E7F}" sibTransId="{B785ED2D-83A6-485F-B382-7C3BD9C9FACF}"/>
    <dgm:cxn modelId="{3EE47280-47E7-4979-88E6-FD49B49AA707}" srcId="{1A58688C-1403-4366-BC58-E60C1FEC93C2}" destId="{5B482CB8-0739-4C7D-8179-75C5EB3B922D}" srcOrd="4" destOrd="1" parTransId="{0952C3D6-C631-46A8-85DA-5B1BDBF9F210}" sibTransId="{8D2E7F75-8B4D-4470-99DD-C6118806D791}"/>
    <dgm:cxn modelId="{D27C8C20-7EAD-4D4E-81FD-37A76AAD1A2D}" type="presOf" srcId="{B66E8FEC-1EA8-49F9-840A-49625A956AB5}" destId="{F8307A8C-2890-42DC-ACE1-7473C02DB45C}" srcOrd="0" destOrd="0" presId="urn:microsoft.com/office/officeart/2005/8/layout/hList1"/>
    <dgm:cxn modelId="{3EE0F114-0BCF-4DF0-8FF2-5693AB1BD575}" type="presParOf" srcId="{F8307A8C-2890-42DC-ACE1-7473C02DB45C}" destId="{817C4046-34BF-4283-82B7-62243C7034C2}" srcOrd="0" destOrd="0" presId="urn:microsoft.com/office/officeart/2005/8/layout/hList1"/>
    <dgm:cxn modelId="{8C0F03CE-6234-4CE7-B13A-3F0A4E48378B}" type="presParOf" srcId="{817C4046-34BF-4283-82B7-62243C7034C2}" destId="{4995F3A7-3841-4DA5-9785-17C2AA4F5191}" srcOrd="0" destOrd="0" presId="urn:microsoft.com/office/officeart/2005/8/layout/hList1"/>
    <dgm:cxn modelId="{2BF4EFF8-7254-476A-B0B8-B56B251C1724}" type="presOf" srcId="{AD42C864-3F3D-4F4D-BA22-54947493E199}" destId="{4995F3A7-3841-4DA5-9785-17C2AA4F5191}" srcOrd="0" destOrd="0" presId="urn:microsoft.com/office/officeart/2005/8/layout/hList1"/>
    <dgm:cxn modelId="{D83ABCCA-5546-46F2-9656-42E29F2CB09F}" type="presParOf" srcId="{817C4046-34BF-4283-82B7-62243C7034C2}" destId="{6DFC7C72-21EB-4DAF-8D2A-0AEADD4EF8C3}" srcOrd="1" destOrd="0" presId="urn:microsoft.com/office/officeart/2005/8/layout/hList1"/>
    <dgm:cxn modelId="{EEEC2A80-7055-4D3D-936C-6AA87446080F}" type="presOf" srcId="{39D2DC45-3F23-4011-A4AF-EF98713A3BB4}" destId="{6DFC7C72-21EB-4DAF-8D2A-0AEADD4EF8C3}" srcOrd="0" destOrd="0" presId="urn:microsoft.com/office/officeart/2005/8/layout/hList1"/>
    <dgm:cxn modelId="{8B79E2C9-1A6A-4176-A152-86364917B723}" type="presOf" srcId="{B993D944-35F8-40F5-B8C7-14496334F178}" destId="{6DFC7C72-21EB-4DAF-8D2A-0AEADD4EF8C3}" srcOrd="0" destOrd="1" presId="urn:microsoft.com/office/officeart/2005/8/layout/hList1"/>
    <dgm:cxn modelId="{58706CC7-6770-41A5-812F-0DBE44C29BD8}" type="presOf" srcId="{94750410-4DC6-40FB-BB2E-D54758EF18C6}" destId="{6DFC7C72-21EB-4DAF-8D2A-0AEADD4EF8C3}" srcOrd="0" destOrd="2" presId="urn:microsoft.com/office/officeart/2005/8/layout/hList1"/>
    <dgm:cxn modelId="{60827B21-0537-4AC8-94ED-2E208ACA0CC5}" type="presOf" srcId="{40A7D695-5D95-4A5B-8330-0D6E388FD2CA}" destId="{6DFC7C72-21EB-4DAF-8D2A-0AEADD4EF8C3}" srcOrd="0" destOrd="3" presId="urn:microsoft.com/office/officeart/2005/8/layout/hList1"/>
    <dgm:cxn modelId="{ED4359A6-F071-42DE-A02E-68201F4E9A38}" type="presOf" srcId="{AC80A6BB-A1B6-49B9-B592-4FC1DEACEEC7}" destId="{6DFC7C72-21EB-4DAF-8D2A-0AEADD4EF8C3}" srcOrd="0" destOrd="4" presId="urn:microsoft.com/office/officeart/2005/8/layout/hList1"/>
    <dgm:cxn modelId="{3E9BF2E5-8146-4582-89AE-B0946A37F5AA}" type="presParOf" srcId="{F8307A8C-2890-42DC-ACE1-7473C02DB45C}" destId="{7D399C0F-25A9-4AA9-8B9B-1D1A9CDBC8D7}" srcOrd="1" destOrd="0" presId="urn:microsoft.com/office/officeart/2005/8/layout/hList1"/>
    <dgm:cxn modelId="{56A134A8-3D88-433C-8F16-860D0F7BB763}" type="presParOf" srcId="{F8307A8C-2890-42DC-ACE1-7473C02DB45C}" destId="{1550A986-9DFF-4595-903E-D1A657B43B3A}" srcOrd="2" destOrd="0" presId="urn:microsoft.com/office/officeart/2005/8/layout/hList1"/>
    <dgm:cxn modelId="{8E2B8998-35A8-499F-BCB1-2955B23B5FBA}" type="presParOf" srcId="{1550A986-9DFF-4595-903E-D1A657B43B3A}" destId="{2E28F508-0BD3-4E69-BD75-80EE0700675B}" srcOrd="0" destOrd="2" presId="urn:microsoft.com/office/officeart/2005/8/layout/hList1"/>
    <dgm:cxn modelId="{04CD7B81-BC9D-42F6-A2A8-E81E180A6981}" type="presOf" srcId="{1A58688C-1403-4366-BC58-E60C1FEC93C2}" destId="{2E28F508-0BD3-4E69-BD75-80EE0700675B}" srcOrd="0" destOrd="0" presId="urn:microsoft.com/office/officeart/2005/8/layout/hList1"/>
    <dgm:cxn modelId="{FFB9BC75-0AF4-4EE5-A603-AA76E01E50CB}" type="presParOf" srcId="{1550A986-9DFF-4595-903E-D1A657B43B3A}" destId="{1C195B43-A4C2-4E60-B1A6-8D7A52AB43F5}" srcOrd="1" destOrd="2" presId="urn:microsoft.com/office/officeart/2005/8/layout/hList1"/>
    <dgm:cxn modelId="{768A9A91-F64C-4378-A3C8-E7759ED97BB4}" type="presOf" srcId="{312531AF-2D73-45D3-95E6-976CAC1619DD}" destId="{1C195B43-A4C2-4E60-B1A6-8D7A52AB43F5}" srcOrd="0" destOrd="0" presId="urn:microsoft.com/office/officeart/2005/8/layout/hList1"/>
    <dgm:cxn modelId="{F689D15C-EBA1-48B7-9151-9B8D664439AA}" type="presOf" srcId="{531D0650-C781-4E20-92BB-C8549620823E}" destId="{1C195B43-A4C2-4E60-B1A6-8D7A52AB43F5}" srcOrd="0" destOrd="1" presId="urn:microsoft.com/office/officeart/2005/8/layout/hList1"/>
    <dgm:cxn modelId="{12FF32EA-0380-4B7F-BC33-EFC1947CCB22}" type="presOf" srcId="{2716F741-8FF5-4C4D-8D4E-E4129F5E16ED}" destId="{1C195B43-A4C2-4E60-B1A6-8D7A52AB43F5}" srcOrd="0" destOrd="2" presId="urn:microsoft.com/office/officeart/2005/8/layout/hList1"/>
    <dgm:cxn modelId="{ACEC1B95-62E7-4CC0-91AA-353E34DBD52D}" type="presOf" srcId="{968887D5-BBFF-49CF-9A47-549DC440CFD0}" destId="{1C195B43-A4C2-4E60-B1A6-8D7A52AB43F5}" srcOrd="0" destOrd="3" presId="urn:microsoft.com/office/officeart/2005/8/layout/hList1"/>
    <dgm:cxn modelId="{679D9411-7855-413C-80CE-EB736C2C1E78}" type="presOf" srcId="{5B482CB8-0739-4C7D-8179-75C5EB3B922D}" destId="{1C195B43-A4C2-4E60-B1A6-8D7A52AB43F5}" srcOrd="0" destOrd="4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Group 1"/>
      <dsp:cNvGrpSpPr/>
    </dsp:nvGrpSpPr>
    <dsp:grpSpPr>
      <a:xfrm>
        <a:off x="0" y="0"/>
        <a:ext cx="8594725" cy="4351338"/>
        <a:chOff x="0" y="0"/>
        <a:chExt cx="8594725" cy="4351338"/>
      </a:xfrm>
    </dsp:grpSpPr>
    <dsp:sp modelId="{40A41483-2A2E-4A44-9A32-583277E39C8B}">
      <dsp:nvSpPr>
        <dsp:cNvPr id="3" name="Rectangles 2"/>
        <dsp:cNvSpPr/>
      </dsp:nvSpPr>
      <dsp:spPr bwMode="white">
        <a:xfrm>
          <a:off x="0" y="98516"/>
          <a:ext cx="2620343" cy="748800"/>
        </a:xfrm>
        <a:prstGeom prst="rect">
          <a:avLst/>
        </a:prstGeom>
      </dsp:spPr>
      <dsp:style>
        <a:lnRef idx="2">
          <a:schemeClr val="accen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184912" tIns="105664" rIns="184912" bIns="105664" anchor="ctr"/>
        <a:lstStyle>
          <a:lvl1pPr algn="ctr">
            <a:defRPr sz="2600"/>
          </a:lvl1pPr>
          <a:lvl2pPr marL="228600" indent="-228600" algn="ctr">
            <a:defRPr sz="2000"/>
          </a:lvl2pPr>
          <a:lvl3pPr marL="457200" indent="-228600" algn="ctr">
            <a:defRPr sz="2000"/>
          </a:lvl3pPr>
          <a:lvl4pPr marL="685800" indent="-228600" algn="ctr">
            <a:defRPr sz="2000"/>
          </a:lvl4pPr>
          <a:lvl5pPr marL="914400" indent="-228600" algn="ctr">
            <a:defRPr sz="2000"/>
          </a:lvl5pPr>
          <a:lvl6pPr marL="1143000" indent="-228600" algn="ctr">
            <a:defRPr sz="2000"/>
          </a:lvl6pPr>
          <a:lvl7pPr marL="1371600" indent="-228600" algn="ctr">
            <a:defRPr sz="2000"/>
          </a:lvl7pPr>
          <a:lvl8pPr marL="1600200" indent="-228600" algn="ctr">
            <a:defRPr sz="2000"/>
          </a:lvl8pPr>
          <a:lvl9pPr marL="1828800" indent="-228600" algn="ctr">
            <a:defRPr sz="2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>
              <a:latin typeface="Century Schoolbook" panose="02040604050505020304"/>
            </a:rPr>
            <a:t>Customer</a:t>
          </a:r>
          <a:endParaRPr lang="en-US" dirty="0"/>
        </a:p>
      </dsp:txBody>
      <dsp:txXfrm>
        <a:off x="0" y="98516"/>
        <a:ext cx="2620343" cy="748800"/>
      </dsp:txXfrm>
    </dsp:sp>
    <dsp:sp modelId="{59423EA3-4825-4AA5-8179-C04B69C02869}">
      <dsp:nvSpPr>
        <dsp:cNvPr id="4" name="Rectangles 3"/>
        <dsp:cNvSpPr/>
      </dsp:nvSpPr>
      <dsp:spPr bwMode="white">
        <a:xfrm>
          <a:off x="0" y="847317"/>
          <a:ext cx="2620343" cy="3405505"/>
        </a:xfrm>
        <a:prstGeom prst="rect">
          <a:avLst/>
        </a:prstGeom>
      </dsp:spPr>
      <dsp:style>
        <a:lnRef idx="2">
          <a:schemeClr val="accent1">
            <a:alpha val="90000"/>
            <a:tint val="40000"/>
          </a:schemeClr>
        </a:lnRef>
        <a:fillRef idx="1">
          <a:schemeClr val="accent1">
            <a:alpha val="90000"/>
            <a:tint val="40000"/>
          </a:schemeClr>
        </a:fillRef>
        <a:effectRef idx="0">
          <a:scrgbClr r="0" g="0" b="0"/>
        </a:effectRef>
        <a:fontRef idx="minor"/>
      </dsp:style>
      <dsp:txBody>
        <a:bodyPr lIns="138684" tIns="138684" rIns="184912" bIns="208026" anchor="t"/>
        <a:lstStyle>
          <a:lvl1pPr algn="l">
            <a:defRPr sz="2600"/>
          </a:lvl1pPr>
          <a:lvl2pPr marL="228600" indent="-228600" algn="l">
            <a:defRPr sz="2600"/>
          </a:lvl2pPr>
          <a:lvl3pPr marL="457200" indent="-228600" algn="l">
            <a:defRPr sz="2600"/>
          </a:lvl3pPr>
          <a:lvl4pPr marL="685800" indent="-228600" algn="l">
            <a:defRPr sz="2600"/>
          </a:lvl4pPr>
          <a:lvl5pPr marL="914400" indent="-228600" algn="l">
            <a:defRPr sz="2600"/>
          </a:lvl5pPr>
          <a:lvl6pPr marL="1143000" indent="-228600" algn="l">
            <a:defRPr sz="2600"/>
          </a:lvl6pPr>
          <a:lvl7pPr marL="1371600" indent="-228600" algn="l">
            <a:defRPr sz="2600"/>
          </a:lvl7pPr>
          <a:lvl8pPr marL="1600200" indent="-228600" algn="l">
            <a:defRPr sz="2600"/>
          </a:lvl8pPr>
          <a:lvl9pPr marL="1828800" indent="-228600" algn="l">
            <a:defRPr sz="2600"/>
          </a:lvl9pPr>
        </a:lstStyle>
        <a:p>
          <a:pPr lvl="1" rtl="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dirty="0">
              <a:solidFill>
                <a:schemeClr val="dk1"/>
              </a:solidFill>
              <a:latin typeface="Century Schoolbook" panose="02040604050505020304"/>
            </a:rPr>
            <a:t>Customer Id</a:t>
          </a:r>
          <a:endParaRPr lang="en-US" dirty="0">
            <a:solidFill>
              <a:schemeClr val="dk1"/>
            </a:solidFill>
            <a:latin typeface="Century Schoolbook" panose="02040604050505020304"/>
          </a:endParaRPr>
        </a:p>
        <a:p>
          <a:pPr lvl="1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dirty="0">
              <a:solidFill>
                <a:schemeClr val="dk1"/>
              </a:solidFill>
              <a:latin typeface="Century Schoolbook" panose="02040604050505020304"/>
            </a:rPr>
            <a:t>Name</a:t>
          </a:r>
          <a:endParaRPr lang="en-US" dirty="0">
            <a:solidFill>
              <a:schemeClr val="dk1"/>
            </a:solidFill>
          </a:endParaRPr>
        </a:p>
        <a:p>
          <a:pPr lvl="1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dirty="0">
              <a:solidFill>
                <a:schemeClr val="dk1"/>
              </a:solidFill>
              <a:latin typeface="Century Schoolbook" panose="02040604050505020304"/>
            </a:rPr>
            <a:t>Address</a:t>
          </a:r>
          <a:endParaRPr lang="en-US" dirty="0">
            <a:solidFill>
              <a:schemeClr val="dk1"/>
            </a:solidFill>
          </a:endParaRPr>
        </a:p>
        <a:p>
          <a:pPr lvl="1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dirty="0">
              <a:solidFill>
                <a:schemeClr val="dk1"/>
              </a:solidFill>
              <a:latin typeface="Century Schoolbook" panose="02040604050505020304"/>
            </a:rPr>
            <a:t>Contact</a:t>
          </a:r>
          <a:endParaRPr lang="en-US" dirty="0">
            <a:solidFill>
              <a:schemeClr val="dk1"/>
            </a:solidFill>
          </a:endParaRPr>
        </a:p>
        <a:p>
          <a:pPr lvl="1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dirty="0">
              <a:solidFill>
                <a:schemeClr val="dk1"/>
              </a:solidFill>
              <a:latin typeface="Century Schoolbook" panose="02040604050505020304"/>
            </a:rPr>
            <a:t>Username</a:t>
          </a:r>
          <a:endParaRPr lang="en-US" dirty="0">
            <a:solidFill>
              <a:schemeClr val="dk1"/>
            </a:solidFill>
          </a:endParaRPr>
        </a:p>
        <a:p>
          <a:pPr lvl="1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dirty="0">
              <a:solidFill>
                <a:schemeClr val="dk1"/>
              </a:solidFill>
              <a:latin typeface="Century Schoolbook" panose="02040604050505020304"/>
            </a:rPr>
            <a:t>Password</a:t>
          </a:r>
          <a:endParaRPr lang="en-US" dirty="0">
            <a:solidFill>
              <a:schemeClr val="dk1"/>
            </a:solidFill>
          </a:endParaRPr>
        </a:p>
      </dsp:txBody>
      <dsp:txXfrm>
        <a:off x="0" y="847317"/>
        <a:ext cx="2620343" cy="3405505"/>
      </dsp:txXfrm>
    </dsp:sp>
    <dsp:sp modelId="{D90EA584-F69A-4A3E-9764-20D8D29C6F4B}">
      <dsp:nvSpPr>
        <dsp:cNvPr id="5" name="Rectangles 4"/>
        <dsp:cNvSpPr/>
      </dsp:nvSpPr>
      <dsp:spPr bwMode="white">
        <a:xfrm>
          <a:off x="2987191" y="98516"/>
          <a:ext cx="2620343" cy="748800"/>
        </a:xfrm>
        <a:prstGeom prst="rect">
          <a:avLst/>
        </a:prstGeom>
      </dsp:spPr>
      <dsp:style>
        <a:lnRef idx="2">
          <a:schemeClr val="accen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184912" tIns="105664" rIns="184912" bIns="105664" anchor="ctr"/>
        <a:lstStyle>
          <a:lvl1pPr algn="ctr">
            <a:defRPr sz="2600"/>
          </a:lvl1pPr>
          <a:lvl2pPr marL="228600" indent="-228600" algn="ctr">
            <a:defRPr sz="2000"/>
          </a:lvl2pPr>
          <a:lvl3pPr marL="457200" indent="-228600" algn="ctr">
            <a:defRPr sz="2000"/>
          </a:lvl3pPr>
          <a:lvl4pPr marL="685800" indent="-228600" algn="ctr">
            <a:defRPr sz="2000"/>
          </a:lvl4pPr>
          <a:lvl5pPr marL="914400" indent="-228600" algn="ctr">
            <a:defRPr sz="2000"/>
          </a:lvl5pPr>
          <a:lvl6pPr marL="1143000" indent="-228600" algn="ctr">
            <a:defRPr sz="2000"/>
          </a:lvl6pPr>
          <a:lvl7pPr marL="1371600" indent="-228600" algn="ctr">
            <a:defRPr sz="2000"/>
          </a:lvl7pPr>
          <a:lvl8pPr marL="1600200" indent="-228600" algn="ctr">
            <a:defRPr sz="2000"/>
          </a:lvl8pPr>
          <a:lvl9pPr marL="1828800" indent="-228600" algn="ctr">
            <a:defRPr sz="2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>
              <a:latin typeface="Century Schoolbook" panose="02040604050505020304"/>
            </a:rPr>
            <a:t>Beneficiary</a:t>
          </a:r>
          <a:endParaRPr lang="en-US" dirty="0"/>
        </a:p>
      </dsp:txBody>
      <dsp:txXfrm>
        <a:off x="2987191" y="98516"/>
        <a:ext cx="2620343" cy="748800"/>
      </dsp:txXfrm>
    </dsp:sp>
    <dsp:sp modelId="{7D56FCB6-1B09-4716-9C66-19C4B505146F}">
      <dsp:nvSpPr>
        <dsp:cNvPr id="6" name="Rectangles 5"/>
        <dsp:cNvSpPr/>
      </dsp:nvSpPr>
      <dsp:spPr bwMode="white">
        <a:xfrm>
          <a:off x="2987191" y="847317"/>
          <a:ext cx="2620343" cy="3405505"/>
        </a:xfrm>
        <a:prstGeom prst="rect">
          <a:avLst/>
        </a:prstGeom>
      </dsp:spPr>
      <dsp:style>
        <a:lnRef idx="2">
          <a:schemeClr val="accent1">
            <a:alpha val="90000"/>
            <a:tint val="40000"/>
          </a:schemeClr>
        </a:lnRef>
        <a:fillRef idx="1">
          <a:schemeClr val="accent1">
            <a:alpha val="90000"/>
            <a:tint val="40000"/>
          </a:schemeClr>
        </a:fillRef>
        <a:effectRef idx="0">
          <a:scrgbClr r="0" g="0" b="0"/>
        </a:effectRef>
        <a:fontRef idx="minor"/>
      </dsp:style>
      <dsp:txBody>
        <a:bodyPr lIns="138684" tIns="138684" rIns="184912" bIns="208026" anchor="t"/>
        <a:lstStyle>
          <a:lvl1pPr algn="l">
            <a:defRPr sz="2600"/>
          </a:lvl1pPr>
          <a:lvl2pPr marL="228600" indent="-228600" algn="l">
            <a:defRPr sz="2600"/>
          </a:lvl2pPr>
          <a:lvl3pPr marL="457200" indent="-228600" algn="l">
            <a:defRPr sz="2600"/>
          </a:lvl3pPr>
          <a:lvl4pPr marL="685800" indent="-228600" algn="l">
            <a:defRPr sz="2600"/>
          </a:lvl4pPr>
          <a:lvl5pPr marL="914400" indent="-228600" algn="l">
            <a:defRPr sz="2600"/>
          </a:lvl5pPr>
          <a:lvl6pPr marL="1143000" indent="-228600" algn="l">
            <a:defRPr sz="2600"/>
          </a:lvl6pPr>
          <a:lvl7pPr marL="1371600" indent="-228600" algn="l">
            <a:defRPr sz="2600"/>
          </a:lvl7pPr>
          <a:lvl8pPr marL="1600200" indent="-228600" algn="l">
            <a:defRPr sz="2600"/>
          </a:lvl8pPr>
          <a:lvl9pPr marL="1828800" indent="-228600" algn="l">
            <a:defRPr sz="2600"/>
          </a:lvl9pPr>
        </a:lstStyle>
        <a:p>
          <a:pPr lvl="1" rtl="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dirty="0">
              <a:solidFill>
                <a:schemeClr val="dk1"/>
              </a:solidFill>
              <a:latin typeface="Century Schoolbook" panose="02040604050505020304"/>
            </a:rPr>
            <a:t>Beneficiary Id</a:t>
          </a:r>
          <a:endParaRPr lang="en-US" dirty="0">
            <a:solidFill>
              <a:schemeClr val="dk1"/>
            </a:solidFill>
          </a:endParaRPr>
        </a:p>
        <a:p>
          <a:pPr lvl="1" rtl="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dirty="0">
              <a:solidFill>
                <a:schemeClr val="dk1"/>
              </a:solidFill>
              <a:latin typeface="Century Schoolbook" panose="02040604050505020304"/>
            </a:rPr>
            <a:t>Customer Id</a:t>
          </a:r>
          <a:endParaRPr lang="en-US" dirty="0">
            <a:solidFill>
              <a:schemeClr val="dk1"/>
            </a:solidFill>
            <a:latin typeface="Century Schoolbook" panose="02040604050505020304"/>
          </a:endParaRPr>
        </a:p>
        <a:p>
          <a:pPr lvl="1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dirty="0">
              <a:solidFill>
                <a:schemeClr val="dk1"/>
              </a:solidFill>
              <a:latin typeface="Century Schoolbook" panose="02040604050505020304"/>
            </a:rPr>
            <a:t>Name</a:t>
          </a:r>
          <a:endParaRPr lang="en-US" dirty="0">
            <a:solidFill>
              <a:schemeClr val="dk1"/>
            </a:solidFill>
            <a:latin typeface="Century Schoolbook" panose="02040604050505020304"/>
          </a:endParaRPr>
        </a:p>
        <a:p>
          <a:pPr lvl="1" rtl="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dirty="0">
              <a:solidFill>
                <a:schemeClr val="dk1"/>
              </a:solidFill>
              <a:latin typeface="Century Schoolbook" panose="02040604050505020304"/>
            </a:rPr>
            <a:t>Account Number</a:t>
          </a:r>
          <a:endParaRPr lang="en-US" dirty="0">
            <a:solidFill>
              <a:schemeClr val="dk1"/>
            </a:solidFill>
            <a:latin typeface="Century Schoolbook" panose="02040604050505020304"/>
          </a:endParaRPr>
        </a:p>
        <a:p>
          <a:pPr lvl="1" rtl="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dirty="0">
              <a:solidFill>
                <a:schemeClr val="dk1"/>
              </a:solidFill>
              <a:latin typeface="Century Schoolbook" panose="02040604050505020304"/>
            </a:rPr>
            <a:t>Bank Details</a:t>
          </a:r>
          <a:endParaRPr lang="en-US" dirty="0">
            <a:solidFill>
              <a:schemeClr val="dk1"/>
            </a:solidFill>
          </a:endParaRPr>
        </a:p>
      </dsp:txBody>
      <dsp:txXfrm>
        <a:off x="2987191" y="847317"/>
        <a:ext cx="2620343" cy="3405505"/>
      </dsp:txXfrm>
    </dsp:sp>
    <dsp:sp modelId="{BA217851-9E8F-4A91-86D3-B2D27C9AE96D}">
      <dsp:nvSpPr>
        <dsp:cNvPr id="7" name="Rectangles 6"/>
        <dsp:cNvSpPr/>
      </dsp:nvSpPr>
      <dsp:spPr bwMode="white">
        <a:xfrm>
          <a:off x="5974382" y="98516"/>
          <a:ext cx="2620343" cy="748800"/>
        </a:xfrm>
        <a:prstGeom prst="rect">
          <a:avLst/>
        </a:prstGeom>
      </dsp:spPr>
      <dsp:style>
        <a:lnRef idx="2">
          <a:schemeClr val="accen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184912" tIns="105664" rIns="184912" bIns="105664" anchor="ctr"/>
        <a:lstStyle>
          <a:lvl1pPr algn="ctr">
            <a:defRPr sz="2600"/>
          </a:lvl1pPr>
          <a:lvl2pPr marL="228600" indent="-228600" algn="ctr">
            <a:defRPr sz="2000"/>
          </a:lvl2pPr>
          <a:lvl3pPr marL="457200" indent="-228600" algn="ctr">
            <a:defRPr sz="2000"/>
          </a:lvl3pPr>
          <a:lvl4pPr marL="685800" indent="-228600" algn="ctr">
            <a:defRPr sz="2000"/>
          </a:lvl4pPr>
          <a:lvl5pPr marL="914400" indent="-228600" algn="ctr">
            <a:defRPr sz="2000"/>
          </a:lvl5pPr>
          <a:lvl6pPr marL="1143000" indent="-228600" algn="ctr">
            <a:defRPr sz="2000"/>
          </a:lvl6pPr>
          <a:lvl7pPr marL="1371600" indent="-228600" algn="ctr">
            <a:defRPr sz="2000"/>
          </a:lvl7pPr>
          <a:lvl8pPr marL="1600200" indent="-228600" algn="ctr">
            <a:defRPr sz="2000"/>
          </a:lvl8pPr>
          <a:lvl9pPr marL="1828800" indent="-228600" algn="ctr">
            <a:defRPr sz="2000"/>
          </a:lvl9pPr>
        </a:lstStyle>
        <a:p>
          <a:pPr lvl="0" rt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>
              <a:latin typeface="Century Schoolbook" panose="02040604050505020304"/>
            </a:rPr>
            <a:t>Account</a:t>
          </a:r>
        </a:p>
      </dsp:txBody>
      <dsp:txXfrm>
        <a:off x="5974382" y="98516"/>
        <a:ext cx="2620343" cy="748800"/>
      </dsp:txXfrm>
    </dsp:sp>
    <dsp:sp modelId="{2DE5A2B8-4ED7-465A-9CA2-0BBD6CF26BE7}">
      <dsp:nvSpPr>
        <dsp:cNvPr id="8" name="Rectangles 7"/>
        <dsp:cNvSpPr/>
      </dsp:nvSpPr>
      <dsp:spPr bwMode="white">
        <a:xfrm>
          <a:off x="5974382" y="847317"/>
          <a:ext cx="2620343" cy="3405505"/>
        </a:xfrm>
        <a:prstGeom prst="rect">
          <a:avLst/>
        </a:prstGeom>
      </dsp:spPr>
      <dsp:style>
        <a:lnRef idx="2">
          <a:schemeClr val="accent1">
            <a:alpha val="90000"/>
            <a:tint val="40000"/>
          </a:schemeClr>
        </a:lnRef>
        <a:fillRef idx="1">
          <a:schemeClr val="accent1">
            <a:alpha val="90000"/>
            <a:tint val="40000"/>
          </a:schemeClr>
        </a:fillRef>
        <a:effectRef idx="0">
          <a:scrgbClr r="0" g="0" b="0"/>
        </a:effectRef>
        <a:fontRef idx="minor"/>
      </dsp:style>
      <dsp:txBody>
        <a:bodyPr lIns="138684" tIns="138684" rIns="184912" bIns="208026" anchor="t"/>
        <a:lstStyle>
          <a:lvl1pPr algn="l">
            <a:defRPr sz="2600"/>
          </a:lvl1pPr>
          <a:lvl2pPr marL="228600" indent="-228600" algn="l">
            <a:defRPr sz="2600"/>
          </a:lvl2pPr>
          <a:lvl3pPr marL="457200" indent="-228600" algn="l">
            <a:defRPr sz="2600"/>
          </a:lvl3pPr>
          <a:lvl4pPr marL="685800" indent="-228600" algn="l">
            <a:defRPr sz="2600"/>
          </a:lvl4pPr>
          <a:lvl5pPr marL="914400" indent="-228600" algn="l">
            <a:defRPr sz="2600"/>
          </a:lvl5pPr>
          <a:lvl6pPr marL="1143000" indent="-228600" algn="l">
            <a:defRPr sz="2600"/>
          </a:lvl6pPr>
          <a:lvl7pPr marL="1371600" indent="-228600" algn="l">
            <a:defRPr sz="2600"/>
          </a:lvl7pPr>
          <a:lvl8pPr marL="1600200" indent="-228600" algn="l">
            <a:defRPr sz="2600"/>
          </a:lvl8pPr>
          <a:lvl9pPr marL="1828800" indent="-228600" algn="l">
            <a:defRPr sz="2600"/>
          </a:lvl9pPr>
        </a:lstStyle>
        <a:p>
          <a:pPr lvl="1" rtl="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dirty="0">
              <a:solidFill>
                <a:schemeClr val="dk1"/>
              </a:solidFill>
              <a:latin typeface="Century Schoolbook" panose="02040604050505020304"/>
            </a:rPr>
            <a:t>Account Id</a:t>
          </a:r>
          <a:endParaRPr lang="en-US" dirty="0">
            <a:solidFill>
              <a:schemeClr val="dk1"/>
            </a:solidFill>
            <a:latin typeface="Century Schoolbook" panose="02040604050505020304"/>
          </a:endParaRPr>
        </a:p>
        <a:p>
          <a:pPr lvl="1" rtl="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dirty="0">
              <a:solidFill>
                <a:schemeClr val="dk1"/>
              </a:solidFill>
              <a:latin typeface="Century Schoolbook" panose="02040604050505020304"/>
            </a:rPr>
            <a:t>Customer Id</a:t>
          </a:r>
          <a:endParaRPr lang="en-US" dirty="0">
            <a:solidFill>
              <a:schemeClr val="dk1"/>
            </a:solidFill>
            <a:latin typeface="Century Schoolbook" panose="02040604050505020304"/>
          </a:endParaRPr>
        </a:p>
        <a:p>
          <a:pPr lvl="1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dirty="0">
              <a:solidFill>
                <a:schemeClr val="dk1"/>
              </a:solidFill>
              <a:latin typeface="Century Schoolbook" panose="02040604050505020304"/>
            </a:rPr>
            <a:t>Balance</a:t>
          </a:r>
          <a:endParaRPr lang="en-US" dirty="0">
            <a:solidFill>
              <a:schemeClr val="dk1"/>
            </a:solidFill>
            <a:latin typeface="Century Schoolbook" panose="02040604050505020304"/>
          </a:endParaRPr>
        </a:p>
        <a:p>
          <a:pPr lvl="1" rtl="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dirty="0">
              <a:solidFill>
                <a:schemeClr val="dk1"/>
              </a:solidFill>
              <a:latin typeface="Century Schoolbook" panose="02040604050505020304"/>
            </a:rPr>
            <a:t>Type</a:t>
          </a:r>
          <a:endParaRPr>
            <a:solidFill>
              <a:schemeClr val="dk1"/>
            </a:solidFill>
          </a:endParaRPr>
        </a:p>
      </dsp:txBody>
      <dsp:txXfrm>
        <a:off x="5974382" y="847317"/>
        <a:ext cx="2620343" cy="340550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Group 1"/>
      <dsp:cNvGrpSpPr/>
    </dsp:nvGrpSpPr>
    <dsp:grpSpPr>
      <a:xfrm>
        <a:off x="0" y="0"/>
        <a:ext cx="8594725" cy="4351338"/>
        <a:chOff x="0" y="0"/>
        <a:chExt cx="8594725" cy="4351338"/>
      </a:xfrm>
    </dsp:grpSpPr>
    <dsp:sp modelId="{4995F3A7-3841-4DA5-9785-17C2AA4F5191}">
      <dsp:nvSpPr>
        <dsp:cNvPr id="3" name="Rectangles 2"/>
        <dsp:cNvSpPr/>
      </dsp:nvSpPr>
      <dsp:spPr bwMode="white">
        <a:xfrm>
          <a:off x="0" y="42484"/>
          <a:ext cx="4016227" cy="950400"/>
        </a:xfrm>
        <a:prstGeom prst="rect">
          <a:avLst/>
        </a:prstGeom>
      </dsp:spPr>
      <dsp:style>
        <a:lnRef idx="2">
          <a:schemeClr val="accen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234696" tIns="134112" rIns="234696" bIns="134112" anchor="ctr"/>
        <a:lstStyle>
          <a:lvl1pPr algn="ctr">
            <a:defRPr sz="3300"/>
          </a:lvl1pPr>
          <a:lvl2pPr marL="228600" indent="-228600" algn="ctr">
            <a:defRPr sz="2500"/>
          </a:lvl2pPr>
          <a:lvl3pPr marL="457200" indent="-228600" algn="ctr">
            <a:defRPr sz="2500"/>
          </a:lvl3pPr>
          <a:lvl4pPr marL="685800" indent="-228600" algn="ctr">
            <a:defRPr sz="2500"/>
          </a:lvl4pPr>
          <a:lvl5pPr marL="914400" indent="-228600" algn="ctr">
            <a:defRPr sz="2500"/>
          </a:lvl5pPr>
          <a:lvl6pPr marL="1143000" indent="-228600" algn="ctr">
            <a:defRPr sz="2500"/>
          </a:lvl6pPr>
          <a:lvl7pPr marL="1371600" indent="-228600" algn="ctr">
            <a:defRPr sz="2500"/>
          </a:lvl7pPr>
          <a:lvl8pPr marL="1600200" indent="-228600" algn="ctr">
            <a:defRPr sz="2500"/>
          </a:lvl8pPr>
          <a:lvl9pPr marL="1828800" indent="-228600" algn="ctr">
            <a:defRPr sz="25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>
              <a:latin typeface="Century Schoolbook" panose="02040604050505020304"/>
            </a:rPr>
            <a:t>Transaction</a:t>
          </a:r>
          <a:endParaRPr lang="en-US" dirty="0"/>
        </a:p>
      </dsp:txBody>
      <dsp:txXfrm>
        <a:off x="0" y="42484"/>
        <a:ext cx="4016227" cy="950400"/>
      </dsp:txXfrm>
    </dsp:sp>
    <dsp:sp modelId="{6DFC7C72-21EB-4DAF-8D2A-0AEADD4EF8C3}">
      <dsp:nvSpPr>
        <dsp:cNvPr id="4" name="Rectangles 3"/>
        <dsp:cNvSpPr/>
      </dsp:nvSpPr>
      <dsp:spPr bwMode="white">
        <a:xfrm>
          <a:off x="0" y="992884"/>
          <a:ext cx="4016227" cy="3315970"/>
        </a:xfrm>
        <a:prstGeom prst="rect">
          <a:avLst/>
        </a:prstGeom>
      </dsp:spPr>
      <dsp:style>
        <a:lnRef idx="2">
          <a:schemeClr val="accent1">
            <a:alpha val="90000"/>
            <a:tint val="40000"/>
          </a:schemeClr>
        </a:lnRef>
        <a:fillRef idx="1">
          <a:schemeClr val="accent1">
            <a:alpha val="90000"/>
            <a:tint val="40000"/>
          </a:schemeClr>
        </a:fillRef>
        <a:effectRef idx="0">
          <a:scrgbClr r="0" g="0" b="0"/>
        </a:effectRef>
        <a:fontRef idx="minor"/>
      </dsp:style>
      <dsp:txBody>
        <a:bodyPr lIns="176022" tIns="176022" rIns="234696" bIns="264033" anchor="t"/>
        <a:lstStyle>
          <a:lvl1pPr algn="l">
            <a:defRPr sz="3300"/>
          </a:lvl1pPr>
          <a:lvl2pPr marL="285750" indent="-285750" algn="l">
            <a:defRPr sz="3300"/>
          </a:lvl2pPr>
          <a:lvl3pPr marL="571500" indent="-285750" algn="l">
            <a:defRPr sz="3300"/>
          </a:lvl3pPr>
          <a:lvl4pPr marL="857250" indent="-285750" algn="l">
            <a:defRPr sz="3300"/>
          </a:lvl4pPr>
          <a:lvl5pPr marL="1143000" indent="-285750" algn="l">
            <a:defRPr sz="3300"/>
          </a:lvl5pPr>
          <a:lvl6pPr marL="1428750" indent="-285750" algn="l">
            <a:defRPr sz="3300"/>
          </a:lvl6pPr>
          <a:lvl7pPr marL="1714500" indent="-285750" algn="l">
            <a:defRPr sz="3300"/>
          </a:lvl7pPr>
          <a:lvl8pPr marL="2000250" indent="-285750" algn="l">
            <a:defRPr sz="3300"/>
          </a:lvl8pPr>
          <a:lvl9pPr marL="2286000" indent="-285750" algn="l">
            <a:defRPr sz="3300"/>
          </a:lvl9pPr>
        </a:lstStyle>
        <a:p>
          <a:pPr lvl="1" rtl="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dirty="0">
              <a:solidFill>
                <a:schemeClr val="dk1"/>
              </a:solidFill>
              <a:latin typeface="Century Schoolbook" panose="02040604050505020304"/>
            </a:rPr>
            <a:t>Transaction Id</a:t>
          </a:r>
          <a:endParaRPr lang="en-US" dirty="0">
            <a:solidFill>
              <a:schemeClr val="dk1"/>
            </a:solidFill>
          </a:endParaRPr>
        </a:p>
        <a:p>
          <a:pPr lvl="1" rtl="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dirty="0">
              <a:solidFill>
                <a:schemeClr val="dk1"/>
              </a:solidFill>
              <a:latin typeface="Century Schoolbook" panose="02040604050505020304"/>
            </a:rPr>
            <a:t>Time Stamp</a:t>
          </a:r>
          <a:endParaRPr lang="en-US" dirty="0">
            <a:solidFill>
              <a:schemeClr val="dk1"/>
            </a:solidFill>
            <a:latin typeface="Century Schoolbook" panose="02040604050505020304"/>
          </a:endParaRPr>
        </a:p>
        <a:p>
          <a:pPr lvl="1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dirty="0">
              <a:solidFill>
                <a:schemeClr val="dk1"/>
              </a:solidFill>
              <a:latin typeface="Century Schoolbook" panose="02040604050505020304"/>
            </a:rPr>
            <a:t>Type</a:t>
          </a:r>
          <a:endParaRPr lang="en-US" dirty="0">
            <a:solidFill>
              <a:schemeClr val="dk1"/>
            </a:solidFill>
            <a:latin typeface="Century Schoolbook" panose="02040604050505020304"/>
          </a:endParaRPr>
        </a:p>
        <a:p>
          <a:pPr lvl="1" rtl="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dirty="0">
              <a:solidFill>
                <a:schemeClr val="dk1"/>
              </a:solidFill>
              <a:latin typeface="Century Schoolbook" panose="02040604050505020304"/>
            </a:rPr>
            <a:t>Account ID</a:t>
          </a:r>
          <a:endParaRPr lang="en-US" dirty="0">
            <a:solidFill>
              <a:schemeClr val="dk1"/>
            </a:solidFill>
            <a:latin typeface="Century Schoolbook" panose="02040604050505020304"/>
          </a:endParaRPr>
        </a:p>
        <a:p>
          <a:pPr lvl="1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dirty="0">
              <a:solidFill>
                <a:schemeClr val="dk1"/>
              </a:solidFill>
              <a:latin typeface="Century Schoolbook" panose="02040604050505020304"/>
            </a:rPr>
            <a:t>Amount</a:t>
          </a:r>
          <a:endParaRPr lang="en-US" dirty="0">
            <a:solidFill>
              <a:schemeClr val="dk1"/>
            </a:solidFill>
          </a:endParaRPr>
        </a:p>
      </dsp:txBody>
      <dsp:txXfrm>
        <a:off x="0" y="992884"/>
        <a:ext cx="4016227" cy="3315970"/>
      </dsp:txXfrm>
    </dsp:sp>
    <dsp:sp modelId="{2E28F508-0BD3-4E69-BD75-80EE0700675B}">
      <dsp:nvSpPr>
        <dsp:cNvPr id="5" name="Rectangles 4"/>
        <dsp:cNvSpPr/>
      </dsp:nvSpPr>
      <dsp:spPr bwMode="white">
        <a:xfrm>
          <a:off x="4578498" y="42484"/>
          <a:ext cx="4016227" cy="950400"/>
        </a:xfrm>
        <a:prstGeom prst="rect">
          <a:avLst/>
        </a:prstGeom>
      </dsp:spPr>
      <dsp:style>
        <a:lnRef idx="2">
          <a:schemeClr val="accen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234696" tIns="134112" rIns="234696" bIns="134112" anchor="ctr"/>
        <a:lstStyle>
          <a:lvl1pPr algn="ctr">
            <a:defRPr sz="3300"/>
          </a:lvl1pPr>
          <a:lvl2pPr marL="228600" indent="-228600" algn="ctr">
            <a:defRPr sz="2500"/>
          </a:lvl2pPr>
          <a:lvl3pPr marL="457200" indent="-228600" algn="ctr">
            <a:defRPr sz="2500"/>
          </a:lvl3pPr>
          <a:lvl4pPr marL="685800" indent="-228600" algn="ctr">
            <a:defRPr sz="2500"/>
          </a:lvl4pPr>
          <a:lvl5pPr marL="914400" indent="-228600" algn="ctr">
            <a:defRPr sz="2500"/>
          </a:lvl5pPr>
          <a:lvl6pPr marL="1143000" indent="-228600" algn="ctr">
            <a:defRPr sz="2500"/>
          </a:lvl6pPr>
          <a:lvl7pPr marL="1371600" indent="-228600" algn="ctr">
            <a:defRPr sz="2500"/>
          </a:lvl7pPr>
          <a:lvl8pPr marL="1600200" indent="-228600" algn="ctr">
            <a:defRPr sz="2500"/>
          </a:lvl8pPr>
          <a:lvl9pPr marL="1828800" indent="-228600" algn="ctr">
            <a:defRPr sz="25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>
              <a:latin typeface="Century Schoolbook" panose="02040604050505020304"/>
            </a:rPr>
            <a:t>Loan</a:t>
          </a:r>
          <a:endParaRPr lang="en-US" dirty="0"/>
        </a:p>
      </dsp:txBody>
      <dsp:txXfrm>
        <a:off x="4578498" y="42484"/>
        <a:ext cx="4016227" cy="950400"/>
      </dsp:txXfrm>
    </dsp:sp>
    <dsp:sp modelId="{1C195B43-A4C2-4E60-B1A6-8D7A52AB43F5}">
      <dsp:nvSpPr>
        <dsp:cNvPr id="6" name="Rectangles 5"/>
        <dsp:cNvSpPr/>
      </dsp:nvSpPr>
      <dsp:spPr bwMode="white">
        <a:xfrm>
          <a:off x="4578498" y="992884"/>
          <a:ext cx="4016227" cy="3315970"/>
        </a:xfrm>
        <a:prstGeom prst="rect">
          <a:avLst/>
        </a:prstGeom>
      </dsp:spPr>
      <dsp:style>
        <a:lnRef idx="2">
          <a:schemeClr val="accent1">
            <a:alpha val="90000"/>
            <a:tint val="40000"/>
          </a:schemeClr>
        </a:lnRef>
        <a:fillRef idx="1">
          <a:schemeClr val="accent1">
            <a:alpha val="90000"/>
            <a:tint val="40000"/>
          </a:schemeClr>
        </a:fillRef>
        <a:effectRef idx="0">
          <a:scrgbClr r="0" g="0" b="0"/>
        </a:effectRef>
        <a:fontRef idx="minor"/>
      </dsp:style>
      <dsp:txBody>
        <a:bodyPr lIns="176022" tIns="176022" rIns="234696" bIns="264033" anchor="t">
          <a:normAutofit/>
        </a:bodyPr>
        <a:lstStyle>
          <a:lvl1pPr algn="l">
            <a:defRPr sz="3300"/>
          </a:lvl1pPr>
          <a:lvl2pPr marL="285750" indent="-285750" algn="l">
            <a:defRPr sz="3300"/>
          </a:lvl2pPr>
          <a:lvl3pPr marL="571500" indent="-285750" algn="l">
            <a:defRPr sz="3300"/>
          </a:lvl3pPr>
          <a:lvl4pPr marL="857250" indent="-285750" algn="l">
            <a:defRPr sz="3300"/>
          </a:lvl4pPr>
          <a:lvl5pPr marL="1143000" indent="-285750" algn="l">
            <a:defRPr sz="3300"/>
          </a:lvl5pPr>
          <a:lvl6pPr marL="1428750" indent="-285750" algn="l">
            <a:defRPr sz="3300"/>
          </a:lvl6pPr>
          <a:lvl7pPr marL="1714500" indent="-285750" algn="l">
            <a:defRPr sz="3300"/>
          </a:lvl7pPr>
          <a:lvl8pPr marL="2000250" indent="-285750" algn="l">
            <a:defRPr sz="3300"/>
          </a:lvl8pPr>
          <a:lvl9pPr marL="2286000" indent="-285750" algn="l">
            <a:defRPr sz="3300"/>
          </a:lvl9pPr>
        </a:lstStyle>
        <a:p>
          <a:pPr lvl="1" rtl="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dirty="0">
              <a:solidFill>
                <a:schemeClr val="dk1"/>
              </a:solidFill>
              <a:latin typeface="Century Schoolbook" panose="02040604050505020304"/>
            </a:rPr>
            <a:t>Customer ID</a:t>
          </a:r>
          <a:endParaRPr lang="en-US" dirty="0">
            <a:solidFill>
              <a:schemeClr val="dk1"/>
            </a:solidFill>
          </a:endParaRPr>
        </a:p>
        <a:p>
          <a:pPr lvl="1" rtl="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dirty="0">
              <a:solidFill>
                <a:schemeClr val="dk1"/>
              </a:solidFill>
              <a:latin typeface="Century Schoolbook" panose="02040604050505020304"/>
            </a:rPr>
            <a:t>Loan Amount</a:t>
          </a:r>
          <a:endParaRPr lang="en-US" dirty="0">
            <a:solidFill>
              <a:schemeClr val="dk1"/>
            </a:solidFill>
          </a:endParaRPr>
        </a:p>
        <a:p>
          <a:pPr lvl="1" rtl="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dirty="0">
              <a:solidFill>
                <a:schemeClr val="dk1"/>
              </a:solidFill>
              <a:latin typeface="Century Schoolbook" panose="02040604050505020304"/>
            </a:rPr>
            <a:t>Loan ID</a:t>
          </a:r>
          <a:endParaRPr lang="en-US" dirty="0">
            <a:solidFill>
              <a:schemeClr val="dk1"/>
            </a:solidFill>
          </a:endParaRPr>
        </a:p>
        <a:p>
          <a:pPr lvl="1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dirty="0">
              <a:solidFill>
                <a:schemeClr val="dk1"/>
              </a:solidFill>
              <a:latin typeface="Century Schoolbook" panose="02040604050505020304"/>
            </a:rPr>
            <a:t>Type</a:t>
          </a:r>
          <a:endParaRPr lang="en-US" dirty="0">
            <a:solidFill>
              <a:schemeClr val="dk1"/>
            </a:solidFill>
            <a:latin typeface="Century Schoolbook" panose="02040604050505020304"/>
          </a:endParaRPr>
        </a:p>
        <a:p>
          <a:pPr lvl="1" rtl="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dirty="0" err="1">
              <a:solidFill>
                <a:schemeClr val="dk1"/>
              </a:solidFill>
              <a:latin typeface="Century Schoolbook" panose="02040604050505020304"/>
            </a:rPr>
            <a:t>Interest</a:t>
          </a:r>
          <a:r>
            <a:rPr lang="en-US" dirty="0">
              <a:solidFill>
                <a:schemeClr val="dk1"/>
              </a:solidFill>
              <a:latin typeface="Century Schoolbook" panose="02040604050505020304"/>
            </a:rPr>
            <a:t> Rate</a:t>
          </a:r>
          <a:endParaRPr lang="en-US" dirty="0">
            <a:solidFill>
              <a:schemeClr val="dk1"/>
            </a:solidFill>
          </a:endParaRPr>
        </a:p>
      </dsp:txBody>
      <dsp:txXfrm>
        <a:off x="4578498" y="992884"/>
        <a:ext cx="4016227" cy="331597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6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CF1A1B0-862D-4909-A7DB-D8ADA062DFCA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vert="horz" lIns="45720" tIns="45720" rIns="45720" bIns="45720" rtlCol="0" anchor="ctr">
            <a:normAutofit/>
          </a:bodyPr>
          <a:lstStyle>
            <a:lvl1pPr>
              <a:defRPr lang="en-US"/>
            </a:lvl1pPr>
          </a:lstStyle>
          <a:p>
            <a:fld id="{4FAB73BC-B049-4115-A692-8D63A059BFB8}" type="slidenum">
              <a:rPr lang="en-US" dirty="0"/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56144-9CB7-4E3A-B87E-A382F9BE05EF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3D55F-46AB-4791-9172-4FA8DD3A6A9C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026881-8A08-449C-8D73-E5F201F814C1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 showMasterSp="0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EB5A5E-0C07-4E93-A112-D37B4D166B30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1F71C5-DC57-4358-A1EA-30C08AF6E3C5}" type="datetimeFigureOut">
              <a:rPr lang="en-US" dirty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7879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1">
                    <a:lumMod val="6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126480" y="1717879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2000" b="0" kern="1200" spc="10" baseline="0" dirty="0">
                <a:solidFill>
                  <a:schemeClr val="tx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71DBA-DE60-4731-B773-47AAA185C143}" type="datetimeFigureOut">
              <a:rPr lang="en-US" dirty="0"/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70639-886C-4FCF-9EAB-ABB5DA3F3F4A}" type="datetimeFigureOut">
              <a:rPr lang="en-US" dirty="0"/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4A628-C83B-4C66-83F4-1711CE3738FD}" type="datetimeFigureOut">
              <a:rPr lang="en-US" dirty="0"/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C1D73-9400-43CA-A37F-F9B7D00DE14C}" type="datetimeFigureOut">
              <a:rPr lang="en-US" dirty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B7711-B905-4633-B4D7-6F3A49A2E7D9}" type="datetimeFigureOut">
              <a:rPr lang="en-US" dirty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89C235CF-BDA2-4E7E-8BBD-350479985E74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rgbClr val="969696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rgbClr val="777777"/>
                </a:solidFill>
              </a:defRPr>
            </a:lvl1pPr>
          </a:lstStyle>
          <a:p>
            <a:fld id="{4FAB73BC-B049-4115-A692-8D63A059BFB8}" type="slidenum">
              <a:rPr lang="en-US" dirty="0"/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anose="020B0604020202020204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anose="05020102010507070707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anose="05020102010507070707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anose="05020102010507070707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anose="05020102010507070707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2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anose="05020102010507070707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89992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anose="05020102010507070707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275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anose="05020102010507070707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499995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anose="05020102010507070707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microsoft.com/office/2007/relationships/diagramDrawing" Target="../diagrams/drawing1.xml"/><Relationship Id="rId4" Type="http://schemas.openxmlformats.org/officeDocument/2006/relationships/diagramColors" Target="../diagrams/colors1.xml"/><Relationship Id="rId3" Type="http://schemas.openxmlformats.org/officeDocument/2006/relationships/diagramQuickStyle" Target="../diagrams/quickStyle1.xml"/><Relationship Id="rId2" Type="http://schemas.openxmlformats.org/officeDocument/2006/relationships/diagramLayout" Target="../diagrams/layout1.xml"/><Relationship Id="rId1" Type="http://schemas.openxmlformats.org/officeDocument/2006/relationships/diagramData" Target="../diagrams/data1.xml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microsoft.com/office/2007/relationships/diagramDrawing" Target="../diagrams/drawing2.xml"/><Relationship Id="rId4" Type="http://schemas.openxmlformats.org/officeDocument/2006/relationships/diagramColors" Target="../diagrams/colors2.xml"/><Relationship Id="rId3" Type="http://schemas.openxmlformats.org/officeDocument/2006/relationships/diagramQuickStyle" Target="../diagrams/quickStyle2.xml"/><Relationship Id="rId2" Type="http://schemas.openxmlformats.org/officeDocument/2006/relationships/diagramLayout" Target="../diagrams/layout2.xml"/><Relationship Id="rId1" Type="http://schemas.openxmlformats.org/officeDocument/2006/relationships/diagramData" Target="../diagrams/data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49530"/>
            <a:ext cx="12192000" cy="6907530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1495970" y="5516245"/>
            <a:ext cx="4064000" cy="119888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2210030229-Murari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2210030103-Satya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2210030415-Keerthan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22100304</a:t>
            </a:r>
            <a:r>
              <a:rPr lang="en-US" dirty="0"/>
              <a:t>09-Sainath 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643466" y="0"/>
            <a:ext cx="3736189" cy="6858000"/>
          </a:xfrm>
          <a:prstGeom prst="rect">
            <a:avLst/>
          </a:prstGeom>
          <a:solidFill>
            <a:srgbClr val="2929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5198" y="643466"/>
            <a:ext cx="3092718" cy="5528734"/>
          </a:xfrm>
          <a:noFill/>
        </p:spPr>
        <p:txBody>
          <a:bodyPr anchor="t">
            <a:normAutofit/>
          </a:bodyPr>
          <a:lstStyle/>
          <a:p>
            <a:r>
              <a:rPr lang="en-US" sz="2800">
                <a:solidFill>
                  <a:srgbClr val="FFFFFF"/>
                </a:solidFill>
              </a:rPr>
              <a:t>USERS</a:t>
            </a:r>
            <a:endParaRPr lang="en-US" sz="2800">
              <a:solidFill>
                <a:srgbClr val="FFFFFF"/>
              </a:solidFill>
            </a:endParaRPr>
          </a:p>
        </p:txBody>
      </p:sp>
      <p:sp>
        <p:nvSpPr>
          <p:cNvPr id="14" name="Rectangle 1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1" y="0"/>
            <a:ext cx="643466" cy="6858000"/>
          </a:xfrm>
          <a:prstGeom prst="rect">
            <a:avLst/>
          </a:prstGeom>
          <a:solidFill>
            <a:srgbClr val="0D0D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4379654" y="0"/>
            <a:ext cx="691318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21898" y="643466"/>
            <a:ext cx="5827472" cy="5571067"/>
          </a:xfrm>
        </p:spPr>
        <p:txBody>
          <a:bodyPr vert="horz" lIns="91440" tIns="45720" rIns="91440" bIns="45720" rtlCol="0">
            <a:normAutofit/>
          </a:bodyPr>
          <a:lstStyle/>
          <a:p>
            <a:pPr marL="342900" indent="-342900"/>
            <a:r>
              <a:rPr lang="en-US" sz="2400" dirty="0"/>
              <a:t>Customers</a:t>
            </a:r>
            <a:endParaRPr lang="en-US" sz="2400" dirty="0"/>
          </a:p>
          <a:p>
            <a:pPr marL="342900" indent="-342900"/>
            <a:r>
              <a:rPr lang="en-US" sz="2400" dirty="0"/>
              <a:t>Cashier</a:t>
            </a:r>
            <a:endParaRPr lang="en-US" sz="2400" dirty="0"/>
          </a:p>
          <a:p>
            <a:pPr marL="342900" indent="-342900"/>
            <a:r>
              <a:rPr lang="en-US" sz="2400" dirty="0"/>
              <a:t>Manager</a:t>
            </a:r>
            <a:endParaRPr lang="en-US" sz="2400" dirty="0"/>
          </a:p>
          <a:p>
            <a:pPr marL="342900" indent="-342900"/>
            <a:r>
              <a:rPr lang="en-US" sz="2400" dirty="0"/>
              <a:t>Bank </a:t>
            </a:r>
            <a:endParaRPr lang="en-US" sz="24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1262063" y="1828800"/>
          <a:ext cx="8594725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1262063" y="1828800"/>
          <a:ext cx="8594725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1947" y="758952"/>
            <a:ext cx="6323519" cy="4041648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7200"/>
              <a:t>THANK YOU</a:t>
            </a:r>
            <a:endParaRPr lang="en-US" sz="7200"/>
          </a:p>
        </p:txBody>
      </p:sp>
      <p:sp>
        <p:nvSpPr>
          <p:cNvPr id="11" name="Rectangle 1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3500651" y="0"/>
            <a:ext cx="542103" cy="6858000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3568372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450" y="31750"/>
            <a:ext cx="12103100" cy="67945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34656" y="365760"/>
            <a:ext cx="3419856" cy="132556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Surveyed Applications:</a:t>
            </a:r>
            <a:endParaRPr lang="en-US" sz="4000"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8" name="Picture 7"/>
          <p:cNvPicPr/>
          <p:nvPr/>
        </p:nvPicPr>
        <p:blipFill>
          <a:blip r:embed="rId1"/>
          <a:srcRect t="13329" r="-2" b="28959"/>
          <a:stretch>
            <a:fillRect/>
          </a:stretch>
        </p:blipFill>
        <p:spPr>
          <a:xfrm>
            <a:off x="-8296" y="-5"/>
            <a:ext cx="7212921" cy="4162622"/>
          </a:xfrm>
          <a:prstGeom prst="rect">
            <a:avLst/>
          </a:prstGeom>
        </p:spPr>
      </p:pic>
      <p:pic>
        <p:nvPicPr>
          <p:cNvPr id="11" name="Content Placeholder 10"/>
          <p:cNvPicPr>
            <a:picLocks noGrp="1" noChangeAspect="1"/>
          </p:cNvPicPr>
          <p:nvPr>
            <p:ph sz="half" idx="2"/>
          </p:nvPr>
        </p:nvPicPr>
        <p:blipFill>
          <a:blip r:embed="rId2"/>
          <a:srcRect t="7655" r="6" b="19221"/>
          <a:stretch>
            <a:fillRect/>
          </a:stretch>
        </p:blipFill>
        <p:spPr>
          <a:xfrm>
            <a:off x="-8297" y="4254061"/>
            <a:ext cx="3560741" cy="2603939"/>
          </a:xfrm>
          <a:prstGeom prst="rect">
            <a:avLst/>
          </a:prstGeom>
        </p:spPr>
      </p:pic>
      <p:pic>
        <p:nvPicPr>
          <p:cNvPr id="7" name="Content Placeholder 6"/>
          <p:cNvPicPr>
            <a:picLocks noChangeAspect="1"/>
          </p:cNvPicPr>
          <p:nvPr/>
        </p:nvPicPr>
        <p:blipFill>
          <a:blip r:embed="rId3"/>
          <a:srcRect t="11087" r="6" b="15789"/>
          <a:stretch>
            <a:fillRect/>
          </a:stretch>
        </p:blipFill>
        <p:spPr>
          <a:xfrm>
            <a:off x="3643883" y="4254066"/>
            <a:ext cx="3560741" cy="260393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450" y="63500"/>
            <a:ext cx="12103100" cy="6731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2540" y="-635"/>
            <a:ext cx="12186920" cy="685927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450" y="69850"/>
            <a:ext cx="12103100" cy="67183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450" y="25400"/>
            <a:ext cx="12103100" cy="68072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758825"/>
            <a:ext cx="9418638" cy="4041775"/>
          </a:xfrm>
        </p:spPr>
        <p:txBody>
          <a:bodyPr/>
          <a:lstStyle/>
          <a:p>
            <a:r>
              <a:rPr lang="en-US"/>
              <a:t>0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450" y="57150"/>
            <a:ext cx="12103100" cy="67437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450" y="44450"/>
            <a:ext cx="12103100" cy="67691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View">
  <a:themeElements>
    <a:clrScheme name="View">
      <a:dk1>
        <a:sysClr val="windowText" lastClr="000000"/>
      </a:dk1>
      <a:lt1>
        <a:sysClr val="window" lastClr="FFFFFF"/>
      </a:lt1>
      <a:dk2>
        <a:srgbClr val="564B3C"/>
      </a:dk2>
      <a:lt2>
        <a:srgbClr val="ECEDD1"/>
      </a:lt2>
      <a:accent1>
        <a:srgbClr val="93A299"/>
      </a:accent1>
      <a:accent2>
        <a:srgbClr val="CB4B30"/>
      </a:accent2>
      <a:accent3>
        <a:srgbClr val="B5AE53"/>
      </a:accent3>
      <a:accent4>
        <a:srgbClr val="6F6A7A"/>
      </a:accent4>
      <a:accent5>
        <a:srgbClr val="E8B54D"/>
      </a:accent5>
      <a:accent6>
        <a:srgbClr val="8A7952"/>
      </a:accent6>
      <a:hlink>
        <a:srgbClr val="9F9F0B"/>
      </a:hlink>
      <a:folHlink>
        <a:srgbClr val="B2B2B2"/>
      </a:folHlink>
    </a:clrScheme>
    <a:fontScheme name="View">
      <a:majorFont>
        <a:latin typeface="Century Schoolbook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3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3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142</Words>
  <Application>WPS Presentation</Application>
  <PresentationFormat>Widescreen</PresentationFormat>
  <Paragraphs>20</Paragraphs>
  <Slides>13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3" baseType="lpstr">
      <vt:lpstr>Arial</vt:lpstr>
      <vt:lpstr>SimSun</vt:lpstr>
      <vt:lpstr>Wingdings</vt:lpstr>
      <vt:lpstr>Wingdings 2</vt:lpstr>
      <vt:lpstr>Century Schoolbook</vt:lpstr>
      <vt:lpstr>Microsoft YaHei</vt:lpstr>
      <vt:lpstr>Arial Unicode MS</vt:lpstr>
      <vt:lpstr>Calibri</vt:lpstr>
      <vt:lpstr>Century Schoolbook</vt:lpstr>
      <vt:lpstr>View</vt:lpstr>
      <vt:lpstr>PowerPoint 演示文稿</vt:lpstr>
      <vt:lpstr>PowerPoint 演示文稿</vt:lpstr>
      <vt:lpstr>Surveyed Applications:</vt:lpstr>
      <vt:lpstr>PowerPoint 演示文稿</vt:lpstr>
      <vt:lpstr>PowerPoint 演示文稿</vt:lpstr>
      <vt:lpstr>PowerPoint 演示文稿</vt:lpstr>
      <vt:lpstr>PowerPoint 演示文稿</vt:lpstr>
      <vt:lpstr>0</vt:lpstr>
      <vt:lpstr>PowerPoint 演示文稿</vt:lpstr>
      <vt:lpstr>USERS</vt:lpstr>
      <vt:lpstr>Tables</vt:lpstr>
      <vt:lpstr>PowerPoint 演示文稿</vt:lpstr>
      <vt:lpstr>THANK YOU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WPS Presentation</dc:title>
  <dc:creator>murarimirthipati</dc:creator>
  <cp:lastModifiedBy>Satya VSC</cp:lastModifiedBy>
  <cp:revision>104</cp:revision>
  <dcterms:created xsi:type="dcterms:W3CDTF">2024-07-31T16:49:00Z</dcterms:created>
  <dcterms:modified xsi:type="dcterms:W3CDTF">2024-08-30T09:58:28Z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1033-12.2.0.18165</vt:lpwstr>
  </property>
  <property fmtid="{D5CDD505-2E9C-101B-9397-08002B2CF9AE}" pid="3" name="ICV">
    <vt:lpwstr>9EE79EEBC67F4C01AF38D8A237EBB77F_12</vt:lpwstr>
  </property>
</Properties>
</file>